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7D73A-95E6-4120-B7BE-1C8C66D4200A}" v="4" dt="2025-04-29T06:45:50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3060" y="60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5907D73A-95E6-4120-B7BE-1C8C66D4200A}"/>
    <pc:docChg chg="custSel modSld">
      <pc:chgData name="Anni Levonen" userId="63497dba-9477-4c37-b9c4-5115314a1e44" providerId="ADAL" clId="{5907D73A-95E6-4120-B7BE-1C8C66D4200A}" dt="2025-04-29T06:45:54.702" v="11" actId="34135"/>
      <pc:docMkLst>
        <pc:docMk/>
      </pc:docMkLst>
      <pc:sldChg chg="addSp delSp modSp mod">
        <pc:chgData name="Anni Levonen" userId="63497dba-9477-4c37-b9c4-5115314a1e44" providerId="ADAL" clId="{5907D73A-95E6-4120-B7BE-1C8C66D4200A}" dt="2025-04-29T06:45:54.702" v="11" actId="34135"/>
        <pc:sldMkLst>
          <pc:docMk/>
          <pc:sldMk cId="2544839434" sldId="256"/>
        </pc:sldMkLst>
        <pc:picChg chg="del mod">
          <ac:chgData name="Anni Levonen" userId="63497dba-9477-4c37-b9c4-5115314a1e44" providerId="ADAL" clId="{5907D73A-95E6-4120-B7BE-1C8C66D4200A}" dt="2025-04-28T13:27:09.024" v="2" actId="478"/>
          <ac:picMkLst>
            <pc:docMk/>
            <pc:sldMk cId="2544839434" sldId="256"/>
            <ac:picMk id="5" creationId="{07192CF6-1C1F-06A8-1235-5957AC0B0909}"/>
          </ac:picMkLst>
        </pc:picChg>
        <pc:picChg chg="add mod ord">
          <ac:chgData name="Anni Levonen" userId="63497dba-9477-4c37-b9c4-5115314a1e44" providerId="ADAL" clId="{5907D73A-95E6-4120-B7BE-1C8C66D4200A}" dt="2025-04-29T06:45:54.702" v="11" actId="34135"/>
          <ac:picMkLst>
            <pc:docMk/>
            <pc:sldMk cId="2544839434" sldId="256"/>
            <ac:picMk id="8" creationId="{73001003-A19D-2E71-A769-276AAD3223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73001003-A19D-2E71-A769-276AAD322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9" y="0"/>
            <a:ext cx="7558636" cy="10691812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57058-6406-4C02-B818-D062749AA3C4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09f19c92-9e60-44b3-9d1c-f4b5a2a3c0cc"/>
    <ds:schemaRef ds:uri="04fca4c9-9bee-46d5-823b-1af95543bf3c"/>
    <ds:schemaRef ds:uri="http://schemas.microsoft.com/sharepoint/v3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461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Kevätretki</dc:title>
  <dc:creator/>
  <cp:lastModifiedBy>Anni Levonen</cp:lastModifiedBy>
  <cp:revision>3</cp:revision>
  <dcterms:created xsi:type="dcterms:W3CDTF">2024-03-14T07:42:08Z</dcterms:created>
  <dcterms:modified xsi:type="dcterms:W3CDTF">2025-04-29T06:45:56Z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