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23D3F-DDA3-436F-8170-774DD802EFB7}" v="11" dt="2025-04-29T06:46:28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3060" y="54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6CB23D3F-DDA3-436F-8170-774DD802EFB7}"/>
    <pc:docChg chg="custSel addSld delSld modSld modMainMaster">
      <pc:chgData name="Anni Levonen" userId="63497dba-9477-4c37-b9c4-5115314a1e44" providerId="ADAL" clId="{6CB23D3F-DDA3-436F-8170-774DD802EFB7}" dt="2025-04-29T06:46:31.878" v="64" actId="34135"/>
      <pc:docMkLst>
        <pc:docMk/>
      </pc:docMkLst>
      <pc:sldChg chg="addSp delSp modSp new mod">
        <pc:chgData name="Anni Levonen" userId="63497dba-9477-4c37-b9c4-5115314a1e44" providerId="ADAL" clId="{6CB23D3F-DDA3-436F-8170-774DD802EFB7}" dt="2025-04-29T06:46:31.878" v="64" actId="34135"/>
        <pc:sldMkLst>
          <pc:docMk/>
          <pc:sldMk cId="2544839434" sldId="256"/>
        </pc:sldMkLst>
        <pc:spChg chg="add mod">
          <ac:chgData name="Anni Levonen" userId="63497dba-9477-4c37-b9c4-5115314a1e44" providerId="ADAL" clId="{6CB23D3F-DDA3-436F-8170-774DD802EFB7}" dt="2025-04-28T13:18:00.749" v="57" actId="113"/>
          <ac:spMkLst>
            <pc:docMk/>
            <pc:sldMk cId="2544839434" sldId="256"/>
            <ac:spMk id="6" creationId="{8C3DFDEF-F521-2118-8973-F9D396A510F4}"/>
          </ac:spMkLst>
        </pc:spChg>
        <pc:picChg chg="add del mod">
          <ac:chgData name="Anni Levonen" userId="63497dba-9477-4c37-b9c4-5115314a1e44" providerId="ADAL" clId="{6CB23D3F-DDA3-436F-8170-774DD802EFB7}" dt="2025-04-28T13:15:22.817" v="8" actId="478"/>
          <ac:picMkLst>
            <pc:docMk/>
            <pc:sldMk cId="2544839434" sldId="256"/>
            <ac:picMk id="3" creationId="{65416B57-E64B-3459-08C5-7B3D81AB75CD}"/>
          </ac:picMkLst>
        </pc:picChg>
        <pc:picChg chg="add mod">
          <ac:chgData name="Anni Levonen" userId="63497dba-9477-4c37-b9c4-5115314a1e44" providerId="ADAL" clId="{6CB23D3F-DDA3-436F-8170-774DD802EFB7}" dt="2025-04-29T06:46:31.878" v="64" actId="34135"/>
          <ac:picMkLst>
            <pc:docMk/>
            <pc:sldMk cId="2544839434" sldId="256"/>
            <ac:picMk id="5" creationId="{07192CF6-1C1F-06A8-1235-5957AC0B0909}"/>
          </ac:picMkLst>
        </pc:picChg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1987472135" sldId="317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3621260373" sldId="318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306450146" sldId="319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3827031344" sldId="320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485621549" sldId="321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3420586177" sldId="322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466004558" sldId="323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216421855" sldId="324"/>
        </pc:sldMkLst>
      </pc:sldChg>
      <pc:sldChg chg="del">
        <pc:chgData name="Anni Levonen" userId="63497dba-9477-4c37-b9c4-5115314a1e44" providerId="ADAL" clId="{6CB23D3F-DDA3-436F-8170-774DD802EFB7}" dt="2025-04-28T13:13:58.787" v="0" actId="47"/>
        <pc:sldMkLst>
          <pc:docMk/>
          <pc:sldMk cId="3353001284" sldId="325"/>
        </pc:sldMkLst>
      </pc:sldChg>
      <pc:sldMasterChg chg="delSp modSp mod">
        <pc:chgData name="Anni Levonen" userId="63497dba-9477-4c37-b9c4-5115314a1e44" providerId="ADAL" clId="{6CB23D3F-DDA3-436F-8170-774DD802EFB7}" dt="2025-04-28T13:18:59.327" v="60" actId="478"/>
        <pc:sldMasterMkLst>
          <pc:docMk/>
          <pc:sldMasterMk cId="0" sldId="2147483648"/>
        </pc:sldMasterMkLst>
        <pc:spChg chg="mod">
          <ac:chgData name="Anni Levonen" userId="63497dba-9477-4c37-b9c4-5115314a1e44" providerId="ADAL" clId="{6CB23D3F-DDA3-436F-8170-774DD802EFB7}" dt="2025-04-28T13:18:50.403" v="58" actId="2711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Anni Levonen" userId="63497dba-9477-4c37-b9c4-5115314a1e44" providerId="ADAL" clId="{6CB23D3F-DDA3-436F-8170-774DD802EFB7}" dt="2025-04-28T13:18:59.327" v="60" actId="478"/>
          <ac:spMkLst>
            <pc:docMk/>
            <pc:sldMasterMk cId="0" sldId="2147483648"/>
            <ac:spMk id="4" creationId="{2F5C381D-6702-2D6E-7D19-8A1EC9164ECE}"/>
          </ac:spMkLst>
        </pc:spChg>
        <pc:spChg chg="del">
          <ac:chgData name="Anni Levonen" userId="63497dba-9477-4c37-b9c4-5115314a1e44" providerId="ADAL" clId="{6CB23D3F-DDA3-436F-8170-774DD802EFB7}" dt="2025-04-28T13:18:59.327" v="60" actId="478"/>
          <ac:spMkLst>
            <pc:docMk/>
            <pc:sldMasterMk cId="0" sldId="2147483648"/>
            <ac:spMk id="5" creationId="{AB4EECB2-66BA-079B-47DA-25C377610443}"/>
          </ac:spMkLst>
        </pc:spChg>
        <pc:spChg chg="mod">
          <ac:chgData name="Anni Levonen" userId="63497dba-9477-4c37-b9c4-5115314a1e44" providerId="ADAL" clId="{6CB23D3F-DDA3-436F-8170-774DD802EFB7}" dt="2025-04-28T13:18:56.135" v="59" actId="2711"/>
          <ac:spMkLst>
            <pc:docMk/>
            <pc:sldMasterMk cId="0" sldId="2147483648"/>
            <ac:spMk id="8" creationId="{884D4D8D-45A5-E74C-2E65-9F8E1F23935F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07192CF6-1C1F-06A8-1235-5957AC0B0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5167" y="-51214"/>
            <a:ext cx="7594842" cy="10743026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57058-6406-4C02-B818-D062749AA3C4}">
  <ds:schemaRefs>
    <ds:schemaRef ds:uri="http://purl.org/dc/elements/1.1/"/>
    <ds:schemaRef ds:uri="http://schemas.microsoft.com/sharepoint/v3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04fca4c9-9bee-46d5-823b-1af95543bf3c"/>
    <ds:schemaRef ds:uri="http://schemas.microsoft.com/office/infopath/2007/PartnerControls"/>
    <ds:schemaRef ds:uri="http://www.w3.org/XML/1998/namespace"/>
    <ds:schemaRef ds:uri="09f19c92-9e60-44b3-9d1c-f4b5a2a3c0cc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452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Kirjasto kutsuu</dc:title>
  <dc:creator/>
  <cp:lastModifiedBy>Anni Levonen</cp:lastModifiedBy>
  <cp:revision>2</cp:revision>
  <dcterms:created xsi:type="dcterms:W3CDTF">2024-03-14T07:42:08Z</dcterms:created>
  <dcterms:modified xsi:type="dcterms:W3CDTF">2025-04-29T06:46:32Z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