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7BE0A-C19C-4297-B8A4-BEB3280B3B68}" v="2" dt="2025-04-29T07:05:56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5877BE0A-C19C-4297-B8A4-BEB3280B3B68}"/>
    <pc:docChg chg="modSld">
      <pc:chgData name="Anni Levonen" userId="63497dba-9477-4c37-b9c4-5115314a1e44" providerId="ADAL" clId="{5877BE0A-C19C-4297-B8A4-BEB3280B3B68}" dt="2025-04-29T07:06:03.201" v="2" actId="34135"/>
      <pc:docMkLst>
        <pc:docMk/>
      </pc:docMkLst>
      <pc:sldChg chg="modSp mod">
        <pc:chgData name="Anni Levonen" userId="63497dba-9477-4c37-b9c4-5115314a1e44" providerId="ADAL" clId="{5877BE0A-C19C-4297-B8A4-BEB3280B3B68}" dt="2025-04-29T07:06:03.201" v="2" actId="34135"/>
        <pc:sldMkLst>
          <pc:docMk/>
          <pc:sldMk cId="2544839434" sldId="256"/>
        </pc:sldMkLst>
        <pc:picChg chg="mod">
          <ac:chgData name="Anni Levonen" userId="63497dba-9477-4c37-b9c4-5115314a1e44" providerId="ADAL" clId="{5877BE0A-C19C-4297-B8A4-BEB3280B3B68}" dt="2025-04-29T07:06:03.201" v="2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7558634" cy="10691809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257058-6406-4C02-B818-D062749AA3C4}">
  <ds:schemaRefs>
    <ds:schemaRef ds:uri="04fca4c9-9bee-46d5-823b-1af95543bf3c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09f19c92-9e60-44b3-9d1c-f4b5a2a3c0cc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476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excursion</dc:title>
  <dc:creator/>
  <cp:lastModifiedBy>Anni Levonen</cp:lastModifiedBy>
  <cp:revision>8</cp:revision>
  <dcterms:created xsi:type="dcterms:W3CDTF">2024-03-14T07:42:08Z</dcterms:created>
  <dcterms:modified xsi:type="dcterms:W3CDTF">2025-04-29T07:06:04Z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