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5022D-9F24-49A6-9C5B-C2FB383E111C}" v="2" dt="2025-04-29T06:58:16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9C15022D-9F24-49A6-9C5B-C2FB383E111C}"/>
    <pc:docChg chg="modSld">
      <pc:chgData name="Anni Levonen" userId="63497dba-9477-4c37-b9c4-5115314a1e44" providerId="ADAL" clId="{9C15022D-9F24-49A6-9C5B-C2FB383E111C}" dt="2025-04-29T06:58:23.641" v="2" actId="34135"/>
      <pc:docMkLst>
        <pc:docMk/>
      </pc:docMkLst>
      <pc:sldChg chg="modSp mod">
        <pc:chgData name="Anni Levonen" userId="63497dba-9477-4c37-b9c4-5115314a1e44" providerId="ADAL" clId="{9C15022D-9F24-49A6-9C5B-C2FB383E111C}" dt="2025-04-29T06:58:23.641" v="2" actId="34135"/>
        <pc:sldMkLst>
          <pc:docMk/>
          <pc:sldMk cId="2544839434" sldId="256"/>
        </pc:sldMkLst>
        <pc:picChg chg="mod">
          <ac:chgData name="Anni Levonen" userId="63497dba-9477-4c37-b9c4-5115314a1e44" providerId="ADAL" clId="{9C15022D-9F24-49A6-9C5B-C2FB383E111C}" dt="2025-04-29T06:58:23.641" v="2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8634" cy="10691811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7058-6406-4C02-B818-D062749AA3C4}">
  <ds:schemaRefs>
    <ds:schemaRef ds:uri="09f19c92-9e60-44b3-9d1c-f4b5a2a3c0cc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4fca4c9-9bee-46d5-823b-1af95543bf3c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473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Vårutflykt</dc:title>
  <dc:creator>Anni Levonen</dc:creator>
  <cp:lastModifiedBy>Anni Levonen</cp:lastModifiedBy>
  <cp:revision>6</cp:revision>
  <dcterms:created xsi:type="dcterms:W3CDTF">2024-03-14T07:42:08Z</dcterms:created>
  <dcterms:modified xsi:type="dcterms:W3CDTF">2025-04-29T06:58:25Z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