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5"/>
  </p:notesMasterIdLst>
  <p:sldIdLst>
    <p:sldId id="343" r:id="rId5"/>
    <p:sldId id="344" r:id="rId6"/>
    <p:sldId id="346" r:id="rId7"/>
    <p:sldId id="258" r:id="rId8"/>
    <p:sldId id="259" r:id="rId9"/>
    <p:sldId id="348" r:id="rId10"/>
    <p:sldId id="261" r:id="rId11"/>
    <p:sldId id="349" r:id="rId12"/>
    <p:sldId id="347" r:id="rId13"/>
    <p:sldId id="263" r:id="rId14"/>
  </p:sldIdLst>
  <p:sldSz cx="12192000" cy="6858000"/>
  <p:notesSz cx="9144000" cy="6858000"/>
  <p:embeddedFontLst>
    <p:embeddedFont>
      <p:font typeface="Permanent Marker" panose="02000000000000000000" pitchFamily="2" charset="0"/>
      <p:regular r:id="rId16"/>
    </p:embeddedFont>
    <p:embeddedFont>
      <p:font typeface="Source Sans Pro" panose="020B0503030403020204" pitchFamily="34" charset="0"/>
      <p:regular r:id="rId17"/>
      <p:bold r:id="rId18"/>
      <p:italic r:id="rId19"/>
      <p:boldItalic r:id="rId20"/>
    </p:embeddedFont>
    <p:embeddedFont>
      <p:font typeface="Titillium Web" panose="00000400000000000000" pitchFamily="2" charset="0"/>
      <p:regular r:id="rId21"/>
      <p:bold r:id="rId22"/>
      <p:italic r:id="rId23"/>
      <p:boldItalic r:id="rId24"/>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2CE305-223A-793D-6753-37309937ED6D}" name="Katriina Rosavaara" initials="KR" userId="S::katriina.rosavaara@uudenmaanliitto.fi::20733a6a-642c-41c0-958b-c74de89f6423" providerId="AD"/>
  <p188:author id="{56A8AAF5-144A-C262-5572-7820CFD59BAF}" name="Milla Aalto" initials="MA" userId="S::milla.aalto@uudenmaanliitto.fi::74178764-abd8-479e-9728-8fa746306a3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8482"/>
    <a:srgbClr val="EBEBEB"/>
    <a:srgbClr val="FFEEB9"/>
    <a:srgbClr val="FFF9E5"/>
    <a:srgbClr val="F4991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3CA62-A578-4F36-84F7-C27FEA77DAB9}" v="23" dt="2025-05-08T11:54:11.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a Aalto" userId="S::milla.aalto@uudenmaanliitto.fi::74178764-abd8-479e-9728-8fa746306a3e" providerId="AD" clId="Web-{79C4C7D3-0696-0436-B718-A10F9DEB5A13}"/>
    <pc:docChg chg="modSld">
      <pc:chgData name="Milla Aalto" userId="S::milla.aalto@uudenmaanliitto.fi::74178764-abd8-479e-9728-8fa746306a3e" providerId="AD" clId="Web-{79C4C7D3-0696-0436-B718-A10F9DEB5A13}" dt="2025-05-07T11:32:01.022" v="267" actId="1076"/>
      <pc:docMkLst>
        <pc:docMk/>
      </pc:docMkLst>
      <pc:sldChg chg="modSp">
        <pc:chgData name="Milla Aalto" userId="S::milla.aalto@uudenmaanliitto.fi::74178764-abd8-479e-9728-8fa746306a3e" providerId="AD" clId="Web-{79C4C7D3-0696-0436-B718-A10F9DEB5A13}" dt="2025-05-07T11:21:57.834" v="261"/>
        <pc:sldMkLst>
          <pc:docMk/>
          <pc:sldMk cId="0" sldId="258"/>
        </pc:sldMkLst>
        <pc:spChg chg="mod">
          <ac:chgData name="Milla Aalto" userId="S::milla.aalto@uudenmaanliitto.fi::74178764-abd8-479e-9728-8fa746306a3e" providerId="AD" clId="Web-{79C4C7D3-0696-0436-B718-A10F9DEB5A13}" dt="2025-05-07T11:21:57.834" v="261"/>
          <ac:spMkLst>
            <pc:docMk/>
            <pc:sldMk cId="0" sldId="258"/>
            <ac:spMk id="25" creationId="{72BD416C-E267-EDD5-F943-872E8A37D13C}"/>
          </ac:spMkLst>
        </pc:spChg>
        <pc:spChg chg="mod">
          <ac:chgData name="Milla Aalto" userId="S::milla.aalto@uudenmaanliitto.fi::74178764-abd8-479e-9728-8fa746306a3e" providerId="AD" clId="Web-{79C4C7D3-0696-0436-B718-A10F9DEB5A13}" dt="2025-05-07T11:21:25.099" v="254"/>
          <ac:spMkLst>
            <pc:docMk/>
            <pc:sldMk cId="0" sldId="258"/>
            <ac:spMk id="66" creationId="{00000000-0000-0000-0000-000000000000}"/>
          </ac:spMkLst>
        </pc:spChg>
        <pc:spChg chg="mod">
          <ac:chgData name="Milla Aalto" userId="S::milla.aalto@uudenmaanliitto.fi::74178764-abd8-479e-9728-8fa746306a3e" providerId="AD" clId="Web-{79C4C7D3-0696-0436-B718-A10F9DEB5A13}" dt="2025-05-07T11:21:55.052" v="260"/>
          <ac:spMkLst>
            <pc:docMk/>
            <pc:sldMk cId="0" sldId="258"/>
            <ac:spMk id="67" creationId="{00000000-0000-0000-0000-000000000000}"/>
          </ac:spMkLst>
        </pc:spChg>
      </pc:sldChg>
      <pc:sldChg chg="addSp delSp modSp addAnim delAnim">
        <pc:chgData name="Milla Aalto" userId="S::milla.aalto@uudenmaanliitto.fi::74178764-abd8-479e-9728-8fa746306a3e" providerId="AD" clId="Web-{79C4C7D3-0696-0436-B718-A10F9DEB5A13}" dt="2025-05-07T11:18:22.911" v="241" actId="1076"/>
        <pc:sldMkLst>
          <pc:docMk/>
          <pc:sldMk cId="0" sldId="259"/>
        </pc:sldMkLst>
        <pc:spChg chg="mod">
          <ac:chgData name="Milla Aalto" userId="S::milla.aalto@uudenmaanliitto.fi::74178764-abd8-479e-9728-8fa746306a3e" providerId="AD" clId="Web-{79C4C7D3-0696-0436-B718-A10F9DEB5A13}" dt="2025-05-07T11:17:42.692" v="236" actId="1076"/>
          <ac:spMkLst>
            <pc:docMk/>
            <pc:sldMk cId="0" sldId="259"/>
            <ac:spMk id="72" creationId="{00000000-0000-0000-0000-000000000000}"/>
          </ac:spMkLst>
        </pc:spChg>
        <pc:picChg chg="mod">
          <ac:chgData name="Milla Aalto" userId="S::milla.aalto@uudenmaanliitto.fi::74178764-abd8-479e-9728-8fa746306a3e" providerId="AD" clId="Web-{79C4C7D3-0696-0436-B718-A10F9DEB5A13}" dt="2025-05-07T11:18:22.911" v="241" actId="1076"/>
          <ac:picMkLst>
            <pc:docMk/>
            <pc:sldMk cId="0" sldId="259"/>
            <ac:picMk id="2" creationId="{495DD413-949F-BD9B-222B-B427ACB0EB7F}"/>
          </ac:picMkLst>
        </pc:picChg>
        <pc:picChg chg="add del mod">
          <ac:chgData name="Milla Aalto" userId="S::milla.aalto@uudenmaanliitto.fi::74178764-abd8-479e-9728-8fa746306a3e" providerId="AD" clId="Web-{79C4C7D3-0696-0436-B718-A10F9DEB5A13}" dt="2025-05-07T11:15:47.552" v="217"/>
          <ac:picMkLst>
            <pc:docMk/>
            <pc:sldMk cId="0" sldId="259"/>
            <ac:picMk id="3" creationId="{982C256B-A965-55AE-8B2F-7D149AD9A4B6}"/>
          </ac:picMkLst>
        </pc:picChg>
        <pc:picChg chg="add del">
          <ac:chgData name="Milla Aalto" userId="S::milla.aalto@uudenmaanliitto.fi::74178764-abd8-479e-9728-8fa746306a3e" providerId="AD" clId="Web-{79C4C7D3-0696-0436-B718-A10F9DEB5A13}" dt="2025-05-07T11:16:48.161" v="230"/>
          <ac:picMkLst>
            <pc:docMk/>
            <pc:sldMk cId="0" sldId="259"/>
            <ac:picMk id="5" creationId="{E81475A8-1862-D543-7830-BCA5BB495373}"/>
          </ac:picMkLst>
        </pc:picChg>
      </pc:sldChg>
      <pc:sldChg chg="modSp">
        <pc:chgData name="Milla Aalto" userId="S::milla.aalto@uudenmaanliitto.fi::74178764-abd8-479e-9728-8fa746306a3e" providerId="AD" clId="Web-{79C4C7D3-0696-0436-B718-A10F9DEB5A13}" dt="2025-05-07T11:32:01.022" v="267" actId="1076"/>
        <pc:sldMkLst>
          <pc:docMk/>
          <pc:sldMk cId="0" sldId="261"/>
        </pc:sldMkLst>
        <pc:spChg chg="mod">
          <ac:chgData name="Milla Aalto" userId="S::milla.aalto@uudenmaanliitto.fi::74178764-abd8-479e-9728-8fa746306a3e" providerId="AD" clId="Web-{79C4C7D3-0696-0436-B718-A10F9DEB5A13}" dt="2025-05-07T11:32:01.022" v="267" actId="1076"/>
          <ac:spMkLst>
            <pc:docMk/>
            <pc:sldMk cId="0" sldId="261"/>
            <ac:spMk id="85" creationId="{00000000-0000-0000-0000-000000000000}"/>
          </ac:spMkLst>
        </pc:spChg>
        <pc:picChg chg="mod">
          <ac:chgData name="Milla Aalto" userId="S::milla.aalto@uudenmaanliitto.fi::74178764-abd8-479e-9728-8fa746306a3e" providerId="AD" clId="Web-{79C4C7D3-0696-0436-B718-A10F9DEB5A13}" dt="2025-05-07T11:31:57.100" v="266" actId="1076"/>
          <ac:picMkLst>
            <pc:docMk/>
            <pc:sldMk cId="0" sldId="261"/>
            <ac:picMk id="2" creationId="{26BB64EF-564E-3100-2A9E-7C973AC708F9}"/>
          </ac:picMkLst>
        </pc:picChg>
      </pc:sldChg>
      <pc:sldChg chg="addSp delSp modSp">
        <pc:chgData name="Milla Aalto" userId="S::milla.aalto@uudenmaanliitto.fi::74178764-abd8-479e-9728-8fa746306a3e" providerId="AD" clId="Web-{79C4C7D3-0696-0436-B718-A10F9DEB5A13}" dt="2025-05-07T11:13:26.801" v="197" actId="1076"/>
        <pc:sldMkLst>
          <pc:docMk/>
          <pc:sldMk cId="4177417150" sldId="343"/>
        </pc:sldMkLst>
        <pc:spChg chg="mod">
          <ac:chgData name="Milla Aalto" userId="S::milla.aalto@uudenmaanliitto.fi::74178764-abd8-479e-9728-8fa746306a3e" providerId="AD" clId="Web-{79C4C7D3-0696-0436-B718-A10F9DEB5A13}" dt="2025-05-07T11:11:54.504" v="183" actId="1076"/>
          <ac:spMkLst>
            <pc:docMk/>
            <pc:sldMk cId="4177417150" sldId="343"/>
            <ac:spMk id="2" creationId="{5A167B0A-08FE-F964-1456-119AC3451E52}"/>
          </ac:spMkLst>
        </pc:spChg>
        <pc:spChg chg="mod">
          <ac:chgData name="Milla Aalto" userId="S::milla.aalto@uudenmaanliitto.fi::74178764-abd8-479e-9728-8fa746306a3e" providerId="AD" clId="Web-{79C4C7D3-0696-0436-B718-A10F9DEB5A13}" dt="2025-05-07T11:11:50.020" v="182"/>
          <ac:spMkLst>
            <pc:docMk/>
            <pc:sldMk cId="4177417150" sldId="343"/>
            <ac:spMk id="3" creationId="{D7DB492A-6E87-3D05-1924-34257F5D637E}"/>
          </ac:spMkLst>
        </pc:spChg>
        <pc:spChg chg="mod ord">
          <ac:chgData name="Milla Aalto" userId="S::milla.aalto@uudenmaanliitto.fi::74178764-abd8-479e-9728-8fa746306a3e" providerId="AD" clId="Web-{79C4C7D3-0696-0436-B718-A10F9DEB5A13}" dt="2025-05-07T11:13:26.801" v="197" actId="1076"/>
          <ac:spMkLst>
            <pc:docMk/>
            <pc:sldMk cId="4177417150" sldId="343"/>
            <ac:spMk id="4" creationId="{CE01839C-650D-5B22-A1DE-49617C673135}"/>
          </ac:spMkLst>
        </pc:spChg>
        <pc:spChg chg="add del mod ord">
          <ac:chgData name="Milla Aalto" userId="S::milla.aalto@uudenmaanliitto.fi::74178764-abd8-479e-9728-8fa746306a3e" providerId="AD" clId="Web-{79C4C7D3-0696-0436-B718-A10F9DEB5A13}" dt="2025-05-07T11:01:58.862" v="73"/>
          <ac:spMkLst>
            <pc:docMk/>
            <pc:sldMk cId="4177417150" sldId="343"/>
            <ac:spMk id="5" creationId="{26927E73-75CB-4A09-BF9E-B12DFF6CF73F}"/>
          </ac:spMkLst>
        </pc:spChg>
        <pc:spChg chg="add mod">
          <ac:chgData name="Milla Aalto" userId="S::milla.aalto@uudenmaanliitto.fi::74178764-abd8-479e-9728-8fa746306a3e" providerId="AD" clId="Web-{79C4C7D3-0696-0436-B718-A10F9DEB5A13}" dt="2025-05-07T11:12:10.989" v="187" actId="20577"/>
          <ac:spMkLst>
            <pc:docMk/>
            <pc:sldMk cId="4177417150" sldId="343"/>
            <ac:spMk id="6" creationId="{4B0E5459-58D3-F61A-1FE2-DA681FD1C707}"/>
          </ac:spMkLst>
        </pc:spChg>
      </pc:sldChg>
      <pc:sldChg chg="modSp">
        <pc:chgData name="Milla Aalto" userId="S::milla.aalto@uudenmaanliitto.fi::74178764-abd8-479e-9728-8fa746306a3e" providerId="AD" clId="Web-{79C4C7D3-0696-0436-B718-A10F9DEB5A13}" dt="2025-05-07T11:15:24.567" v="215" actId="1076"/>
        <pc:sldMkLst>
          <pc:docMk/>
          <pc:sldMk cId="2568363024" sldId="344"/>
        </pc:sldMkLst>
        <pc:spChg chg="mod">
          <ac:chgData name="Milla Aalto" userId="S::milla.aalto@uudenmaanliitto.fi::74178764-abd8-479e-9728-8fa746306a3e" providerId="AD" clId="Web-{79C4C7D3-0696-0436-B718-A10F9DEB5A13}" dt="2025-05-07T11:15:24.567" v="215" actId="1076"/>
          <ac:spMkLst>
            <pc:docMk/>
            <pc:sldMk cId="2568363024" sldId="344"/>
            <ac:spMk id="2" creationId="{BBAF1AC1-977F-8C17-A5DC-71A648E51B6F}"/>
          </ac:spMkLst>
        </pc:spChg>
        <pc:picChg chg="mod">
          <ac:chgData name="Milla Aalto" userId="S::milla.aalto@uudenmaanliitto.fi::74178764-abd8-479e-9728-8fa746306a3e" providerId="AD" clId="Web-{79C4C7D3-0696-0436-B718-A10F9DEB5A13}" dt="2025-05-07T11:15:09.927" v="212" actId="1076"/>
          <ac:picMkLst>
            <pc:docMk/>
            <pc:sldMk cId="2568363024" sldId="344"/>
            <ac:picMk id="5" creationId="{26D3FE8E-C64E-C1AB-10AB-7C202B587289}"/>
          </ac:picMkLst>
        </pc:picChg>
      </pc:sldChg>
      <pc:sldChg chg="addSp delSp modSp mod modClrScheme chgLayout">
        <pc:chgData name="Milla Aalto" userId="S::milla.aalto@uudenmaanliitto.fi::74178764-abd8-479e-9728-8fa746306a3e" providerId="AD" clId="Web-{79C4C7D3-0696-0436-B718-A10F9DEB5A13}" dt="2025-05-07T11:19:25.615" v="253"/>
        <pc:sldMkLst>
          <pc:docMk/>
          <pc:sldMk cId="366168499" sldId="346"/>
        </pc:sldMkLst>
        <pc:spChg chg="del">
          <ac:chgData name="Milla Aalto" userId="S::milla.aalto@uudenmaanliitto.fi::74178764-abd8-479e-9728-8fa746306a3e" providerId="AD" clId="Web-{79C4C7D3-0696-0436-B718-A10F9DEB5A13}" dt="2025-05-07T11:13:35.129" v="198"/>
          <ac:spMkLst>
            <pc:docMk/>
            <pc:sldMk cId="366168499" sldId="346"/>
            <ac:spMk id="2" creationId="{F3A87776-9F6F-8607-8C47-6C8C2D1A58D6}"/>
          </ac:spMkLst>
        </pc:spChg>
        <pc:spChg chg="del">
          <ac:chgData name="Milla Aalto" userId="S::milla.aalto@uudenmaanliitto.fi::74178764-abd8-479e-9728-8fa746306a3e" providerId="AD" clId="Web-{79C4C7D3-0696-0436-B718-A10F9DEB5A13}" dt="2025-05-07T11:04:08.222" v="87"/>
          <ac:spMkLst>
            <pc:docMk/>
            <pc:sldMk cId="366168499" sldId="346"/>
            <ac:spMk id="3" creationId="{A3044E89-B662-B0C8-F7C2-CC91BD835473}"/>
          </ac:spMkLst>
        </pc:spChg>
        <pc:spChg chg="mod ord modVis">
          <ac:chgData name="Milla Aalto" userId="S::milla.aalto@uudenmaanliitto.fi::74178764-abd8-479e-9728-8fa746306a3e" providerId="AD" clId="Web-{79C4C7D3-0696-0436-B718-A10F9DEB5A13}" dt="2025-05-07T11:19:25.615" v="253"/>
          <ac:spMkLst>
            <pc:docMk/>
            <pc:sldMk cId="366168499" sldId="346"/>
            <ac:spMk id="4" creationId="{E38E7772-6DA9-690E-2405-CC1959B93565}"/>
          </ac:spMkLst>
        </pc:spChg>
        <pc:spChg chg="add del mod">
          <ac:chgData name="Milla Aalto" userId="S::milla.aalto@uudenmaanliitto.fi::74178764-abd8-479e-9728-8fa746306a3e" providerId="AD" clId="Web-{79C4C7D3-0696-0436-B718-A10F9DEB5A13}" dt="2025-05-07T11:04:37.222" v="89"/>
          <ac:spMkLst>
            <pc:docMk/>
            <pc:sldMk cId="366168499" sldId="346"/>
            <ac:spMk id="6" creationId="{BBA21D5C-402E-9468-9F06-CDDD4E47F186}"/>
          </ac:spMkLst>
        </pc:spChg>
        <pc:spChg chg="add del mod">
          <ac:chgData name="Milla Aalto" userId="S::milla.aalto@uudenmaanliitto.fi::74178764-abd8-479e-9728-8fa746306a3e" providerId="AD" clId="Web-{79C4C7D3-0696-0436-B718-A10F9DEB5A13}" dt="2025-05-07T11:13:38.958" v="199"/>
          <ac:spMkLst>
            <pc:docMk/>
            <pc:sldMk cId="366168499" sldId="346"/>
            <ac:spMk id="9" creationId="{45AD86A3-530F-31D7-9FBC-487BAA97171A}"/>
          </ac:spMkLst>
        </pc:spChg>
        <pc:spChg chg="add del mod">
          <ac:chgData name="Milla Aalto" userId="S::milla.aalto@uudenmaanliitto.fi::74178764-abd8-479e-9728-8fa746306a3e" providerId="AD" clId="Web-{79C4C7D3-0696-0436-B718-A10F9DEB5A13}" dt="2025-05-07T11:19:16.161" v="251"/>
          <ac:spMkLst>
            <pc:docMk/>
            <pc:sldMk cId="366168499" sldId="346"/>
            <ac:spMk id="10" creationId="{A2176012-C1F5-7862-C742-DB184FCD80E6}"/>
          </ac:spMkLst>
        </pc:spChg>
        <pc:spChg chg="add del mod">
          <ac:chgData name="Milla Aalto" userId="S::milla.aalto@uudenmaanliitto.fi::74178764-abd8-479e-9728-8fa746306a3e" providerId="AD" clId="Web-{79C4C7D3-0696-0436-B718-A10F9DEB5A13}" dt="2025-05-07T11:19:16.161" v="251"/>
          <ac:spMkLst>
            <pc:docMk/>
            <pc:sldMk cId="366168499" sldId="346"/>
            <ac:spMk id="11" creationId="{1FC652E0-FD71-44F7-FF03-3DFCE8C3BC41}"/>
          </ac:spMkLst>
        </pc:spChg>
        <pc:spChg chg="add del mod">
          <ac:chgData name="Milla Aalto" userId="S::milla.aalto@uudenmaanliitto.fi::74178764-abd8-479e-9728-8fa746306a3e" providerId="AD" clId="Web-{79C4C7D3-0696-0436-B718-A10F9DEB5A13}" dt="2025-05-07T11:19:04.864" v="247"/>
          <ac:spMkLst>
            <pc:docMk/>
            <pc:sldMk cId="366168499" sldId="346"/>
            <ac:spMk id="12" creationId="{E2FA63A7-F235-6190-0653-521F36F4C582}"/>
          </ac:spMkLst>
        </pc:spChg>
        <pc:spChg chg="add del mod">
          <ac:chgData name="Milla Aalto" userId="S::milla.aalto@uudenmaanliitto.fi::74178764-abd8-479e-9728-8fa746306a3e" providerId="AD" clId="Web-{79C4C7D3-0696-0436-B718-A10F9DEB5A13}" dt="2025-05-07T11:19:25.615" v="253"/>
          <ac:spMkLst>
            <pc:docMk/>
            <pc:sldMk cId="366168499" sldId="346"/>
            <ac:spMk id="13" creationId="{052B8200-99F9-9E98-40E0-DCB8C0DA1E61}"/>
          </ac:spMkLst>
        </pc:spChg>
        <pc:spChg chg="add del mod">
          <ac:chgData name="Milla Aalto" userId="S::milla.aalto@uudenmaanliitto.fi::74178764-abd8-479e-9728-8fa746306a3e" providerId="AD" clId="Web-{79C4C7D3-0696-0436-B718-A10F9DEB5A13}" dt="2025-05-07T11:19:04.864" v="247"/>
          <ac:spMkLst>
            <pc:docMk/>
            <pc:sldMk cId="366168499" sldId="346"/>
            <ac:spMk id="14" creationId="{FB76E6F2-AA42-B6B3-C496-8E8B589A54E0}"/>
          </ac:spMkLst>
        </pc:spChg>
        <pc:spChg chg="add del mod">
          <ac:chgData name="Milla Aalto" userId="S::milla.aalto@uudenmaanliitto.fi::74178764-abd8-479e-9728-8fa746306a3e" providerId="AD" clId="Web-{79C4C7D3-0696-0436-B718-A10F9DEB5A13}" dt="2025-05-07T11:19:25.615" v="253"/>
          <ac:spMkLst>
            <pc:docMk/>
            <pc:sldMk cId="366168499" sldId="346"/>
            <ac:spMk id="15" creationId="{7B64DF67-8923-0B90-AD00-6763C1358295}"/>
          </ac:spMkLst>
        </pc:spChg>
        <pc:picChg chg="add mod">
          <ac:chgData name="Milla Aalto" userId="S::milla.aalto@uudenmaanliitto.fi::74178764-abd8-479e-9728-8fa746306a3e" providerId="AD" clId="Web-{79C4C7D3-0696-0436-B718-A10F9DEB5A13}" dt="2025-05-07T11:19:25.615" v="253"/>
          <ac:picMkLst>
            <pc:docMk/>
            <pc:sldMk cId="366168499" sldId="346"/>
            <ac:picMk id="7" creationId="{C2BE66C7-2CFE-C586-1319-7AF95CF6A52D}"/>
          </ac:picMkLst>
        </pc:picChg>
      </pc:sldChg>
    </pc:docChg>
  </pc:docChgLst>
  <pc:docChgLst>
    <pc:chgData name="Katriina Rosavaara" userId="S::katriina.rosavaara@uudenmaanliitto.fi::20733a6a-642c-41c0-958b-c74de89f6423" providerId="AD" clId="Web-{6D6A232B-8BEF-4BBC-5D45-750E2529D119}"/>
    <pc:docChg chg="addSld modSld">
      <pc:chgData name="Katriina Rosavaara" userId="S::katriina.rosavaara@uudenmaanliitto.fi::20733a6a-642c-41c0-958b-c74de89f6423" providerId="AD" clId="Web-{6D6A232B-8BEF-4BBC-5D45-750E2529D119}" dt="2025-04-25T12:44:41.593" v="49" actId="1076"/>
      <pc:docMkLst>
        <pc:docMk/>
      </pc:docMkLst>
      <pc:sldChg chg="addSp modSp">
        <pc:chgData name="Katriina Rosavaara" userId="S::katriina.rosavaara@uudenmaanliitto.fi::20733a6a-642c-41c0-958b-c74de89f6423" providerId="AD" clId="Web-{6D6A232B-8BEF-4BBC-5D45-750E2529D119}" dt="2025-04-25T12:44:41.593" v="49" actId="1076"/>
        <pc:sldMkLst>
          <pc:docMk/>
          <pc:sldMk cId="2568363024" sldId="344"/>
        </pc:sldMkLst>
        <pc:spChg chg="mod ord">
          <ac:chgData name="Katriina Rosavaara" userId="S::katriina.rosavaara@uudenmaanliitto.fi::20733a6a-642c-41c0-958b-c74de89f6423" providerId="AD" clId="Web-{6D6A232B-8BEF-4BBC-5D45-750E2529D119}" dt="2025-04-25T12:44:41.593" v="49" actId="1076"/>
          <ac:spMkLst>
            <pc:docMk/>
            <pc:sldMk cId="2568363024" sldId="344"/>
            <ac:spMk id="2" creationId="{BBAF1AC1-977F-8C17-A5DC-71A648E51B6F}"/>
          </ac:spMkLst>
        </pc:spChg>
      </pc:sldChg>
      <pc:sldChg chg="delSp modSp new">
        <pc:chgData name="Katriina Rosavaara" userId="S::katriina.rosavaara@uudenmaanliitto.fi::20733a6a-642c-41c0-958b-c74de89f6423" providerId="AD" clId="Web-{6D6A232B-8BEF-4BBC-5D45-750E2529D119}" dt="2025-04-25T12:09:17.568" v="33"/>
        <pc:sldMkLst>
          <pc:docMk/>
          <pc:sldMk cId="3779465339" sldId="345"/>
        </pc:sldMkLst>
      </pc:sldChg>
    </pc:docChg>
  </pc:docChgLst>
  <pc:docChgLst>
    <pc:chgData name="Katriina Rosavaara" userId="S::katriina.rosavaara@uudenmaanliitto.fi::20733a6a-642c-41c0-958b-c74de89f6423" providerId="AD" clId="Web-{69378DF6-100C-44F4-8018-796B4F6450CF}"/>
    <pc:docChg chg="addSld delSld modSld">
      <pc:chgData name="Katriina Rosavaara" userId="S::katriina.rosavaara@uudenmaanliitto.fi::20733a6a-642c-41c0-958b-c74de89f6423" providerId="AD" clId="Web-{69378DF6-100C-44F4-8018-796B4F6450CF}" dt="2025-05-07T05:15:20.053" v="7"/>
      <pc:docMkLst>
        <pc:docMk/>
      </pc:docMkLst>
      <pc:sldChg chg="delSp">
        <pc:chgData name="Katriina Rosavaara" userId="S::katriina.rosavaara@uudenmaanliitto.fi::20733a6a-642c-41c0-958b-c74de89f6423" providerId="AD" clId="Web-{69378DF6-100C-44F4-8018-796B4F6450CF}" dt="2025-05-07T05:12:31.504" v="1"/>
        <pc:sldMkLst>
          <pc:docMk/>
          <pc:sldMk cId="0" sldId="260"/>
        </pc:sldMkLst>
        <pc:grpChg chg="del">
          <ac:chgData name="Katriina Rosavaara" userId="S::katriina.rosavaara@uudenmaanliitto.fi::20733a6a-642c-41c0-958b-c74de89f6423" providerId="AD" clId="Web-{69378DF6-100C-44F4-8018-796B4F6450CF}" dt="2025-05-07T05:12:31.504" v="1"/>
          <ac:grpSpMkLst>
            <pc:docMk/>
            <pc:sldMk cId="0" sldId="260"/>
            <ac:grpSpMk id="4" creationId="{C00D0804-953E-D7B1-0554-18E26C0BFA10}"/>
          </ac:grpSpMkLst>
        </pc:grpChg>
      </pc:sldChg>
      <pc:sldChg chg="delSp modSp">
        <pc:chgData name="Katriina Rosavaara" userId="S::katriina.rosavaara@uudenmaanliitto.fi::20733a6a-642c-41c0-958b-c74de89f6423" providerId="AD" clId="Web-{69378DF6-100C-44F4-8018-796B4F6450CF}" dt="2025-05-07T05:14:45.771" v="6" actId="1076"/>
        <pc:sldMkLst>
          <pc:docMk/>
          <pc:sldMk cId="2568363024" sldId="344"/>
        </pc:sldMkLst>
        <pc:spChg chg="mod">
          <ac:chgData name="Katriina Rosavaara" userId="S::katriina.rosavaara@uudenmaanliitto.fi::20733a6a-642c-41c0-958b-c74de89f6423" providerId="AD" clId="Web-{69378DF6-100C-44F4-8018-796B4F6450CF}" dt="2025-05-07T05:14:45.771" v="6" actId="1076"/>
          <ac:spMkLst>
            <pc:docMk/>
            <pc:sldMk cId="2568363024" sldId="344"/>
            <ac:spMk id="2" creationId="{BBAF1AC1-977F-8C17-A5DC-71A648E51B6F}"/>
          </ac:spMkLst>
        </pc:spChg>
        <pc:spChg chg="del">
          <ac:chgData name="Katriina Rosavaara" userId="S::katriina.rosavaara@uudenmaanliitto.fi::20733a6a-642c-41c0-958b-c74de89f6423" providerId="AD" clId="Web-{69378DF6-100C-44F4-8018-796B4F6450CF}" dt="2025-05-07T05:13:08.426" v="3"/>
          <ac:spMkLst>
            <pc:docMk/>
            <pc:sldMk cId="2568363024" sldId="344"/>
            <ac:spMk id="3" creationId="{B14B3365-B7AB-C44A-4CF9-A3A88AEBF9EA}"/>
          </ac:spMkLst>
        </pc:spChg>
      </pc:sldChg>
      <pc:sldChg chg="new">
        <pc:chgData name="Katriina Rosavaara" userId="S::katriina.rosavaara@uudenmaanliitto.fi::20733a6a-642c-41c0-958b-c74de89f6423" providerId="AD" clId="Web-{69378DF6-100C-44F4-8018-796B4F6450CF}" dt="2025-05-07T05:14:03.724" v="4"/>
        <pc:sldMkLst>
          <pc:docMk/>
          <pc:sldMk cId="882760434" sldId="345"/>
        </pc:sldMkLst>
      </pc:sldChg>
      <pc:sldChg chg="del">
        <pc:chgData name="Katriina Rosavaara" userId="S::katriina.rosavaara@uudenmaanliitto.fi::20733a6a-642c-41c0-958b-c74de89f6423" providerId="AD" clId="Web-{69378DF6-100C-44F4-8018-796B4F6450CF}" dt="2025-05-07T05:12:03.066" v="0"/>
        <pc:sldMkLst>
          <pc:docMk/>
          <pc:sldMk cId="3779465339" sldId="345"/>
        </pc:sldMkLst>
      </pc:sldChg>
      <pc:sldChg chg="new">
        <pc:chgData name="Katriina Rosavaara" userId="S::katriina.rosavaara@uudenmaanliitto.fi::20733a6a-642c-41c0-958b-c74de89f6423" providerId="AD" clId="Web-{69378DF6-100C-44F4-8018-796B4F6450CF}" dt="2025-05-07T05:15:20.053" v="7"/>
        <pc:sldMkLst>
          <pc:docMk/>
          <pc:sldMk cId="366168499" sldId="346"/>
        </pc:sldMkLst>
      </pc:sldChg>
    </pc:docChg>
  </pc:docChgLst>
  <pc:docChgLst>
    <pc:chgData name="Anni Levonen" userId="63497dba-9477-4c37-b9c4-5115314a1e44" providerId="ADAL" clId="{D863CA62-A578-4F36-84F7-C27FEA77DAB9}"/>
    <pc:docChg chg="undo custSel addSld delSld modSld sldOrd">
      <pc:chgData name="Anni Levonen" userId="63497dba-9477-4c37-b9c4-5115314a1e44" providerId="ADAL" clId="{D863CA62-A578-4F36-84F7-C27FEA77DAB9}" dt="2025-05-08T11:54:05.126" v="562" actId="1076"/>
      <pc:docMkLst>
        <pc:docMk/>
      </pc:docMkLst>
      <pc:sldChg chg="addSp delSp modSp mod">
        <pc:chgData name="Anni Levonen" userId="63497dba-9477-4c37-b9c4-5115314a1e44" providerId="ADAL" clId="{D863CA62-A578-4F36-84F7-C27FEA77DAB9}" dt="2025-05-08T09:13:10.522" v="528" actId="962"/>
        <pc:sldMkLst>
          <pc:docMk/>
          <pc:sldMk cId="0" sldId="258"/>
        </pc:sldMkLst>
        <pc:spChg chg="add mod">
          <ac:chgData name="Anni Levonen" userId="63497dba-9477-4c37-b9c4-5115314a1e44" providerId="ADAL" clId="{D863CA62-A578-4F36-84F7-C27FEA77DAB9}" dt="2025-05-08T07:13:50.680" v="307" actId="113"/>
          <ac:spMkLst>
            <pc:docMk/>
            <pc:sldMk cId="0" sldId="258"/>
            <ac:spMk id="2" creationId="{A7F34879-743A-81D1-5109-EB8E74F354D3}"/>
          </ac:spMkLst>
        </pc:spChg>
        <pc:spChg chg="del">
          <ac:chgData name="Anni Levonen" userId="63497dba-9477-4c37-b9c4-5115314a1e44" providerId="ADAL" clId="{D863CA62-A578-4F36-84F7-C27FEA77DAB9}" dt="2025-05-08T06:41:02.474" v="32" actId="478"/>
          <ac:spMkLst>
            <pc:docMk/>
            <pc:sldMk cId="0" sldId="258"/>
            <ac:spMk id="4" creationId="{3A414D2A-40BF-D312-A4C3-1BB374313293}"/>
          </ac:spMkLst>
        </pc:spChg>
        <pc:spChg chg="add mod">
          <ac:chgData name="Anni Levonen" userId="63497dba-9477-4c37-b9c4-5115314a1e44" providerId="ADAL" clId="{D863CA62-A578-4F36-84F7-C27FEA77DAB9}" dt="2025-05-08T06:54:58.476" v="234" actId="962"/>
          <ac:spMkLst>
            <pc:docMk/>
            <pc:sldMk cId="0" sldId="258"/>
            <ac:spMk id="5" creationId="{F2CC72C2-E8D8-9E82-3EC4-DA5FFA7F9E3A}"/>
          </ac:spMkLst>
        </pc:spChg>
        <pc:spChg chg="add del mod">
          <ac:chgData name="Anni Levonen" userId="63497dba-9477-4c37-b9c4-5115314a1e44" providerId="ADAL" clId="{D863CA62-A578-4F36-84F7-C27FEA77DAB9}" dt="2025-05-08T06:50:23.081" v="137" actId="478"/>
          <ac:spMkLst>
            <pc:docMk/>
            <pc:sldMk cId="0" sldId="258"/>
            <ac:spMk id="11" creationId="{0358EBD2-53A0-C27E-7B89-0127C0344227}"/>
          </ac:spMkLst>
        </pc:spChg>
        <pc:spChg chg="add mod">
          <ac:chgData name="Anni Levonen" userId="63497dba-9477-4c37-b9c4-5115314a1e44" providerId="ADAL" clId="{D863CA62-A578-4F36-84F7-C27FEA77DAB9}" dt="2025-05-08T09:02:59.596" v="491" actId="1036"/>
          <ac:spMkLst>
            <pc:docMk/>
            <pc:sldMk cId="0" sldId="258"/>
            <ac:spMk id="13" creationId="{B995D53A-4A12-0FFE-2180-FBC673A4805C}"/>
          </ac:spMkLst>
        </pc:spChg>
        <pc:spChg chg="add del mod">
          <ac:chgData name="Anni Levonen" userId="63497dba-9477-4c37-b9c4-5115314a1e44" providerId="ADAL" clId="{D863CA62-A578-4F36-84F7-C27FEA77DAB9}" dt="2025-05-08T06:52:50.518" v="199" actId="478"/>
          <ac:spMkLst>
            <pc:docMk/>
            <pc:sldMk cId="0" sldId="258"/>
            <ac:spMk id="15" creationId="{23D3200A-27D7-83AF-E066-99878A943AC0}"/>
          </ac:spMkLst>
        </pc:spChg>
        <pc:spChg chg="del">
          <ac:chgData name="Anni Levonen" userId="63497dba-9477-4c37-b9c4-5115314a1e44" providerId="ADAL" clId="{D863CA62-A578-4F36-84F7-C27FEA77DAB9}" dt="2025-05-08T06:41:00.733" v="31" actId="478"/>
          <ac:spMkLst>
            <pc:docMk/>
            <pc:sldMk cId="0" sldId="258"/>
            <ac:spMk id="18" creationId="{CDBB3F98-FD27-6145-E593-68DC5CDF81A9}"/>
          </ac:spMkLst>
        </pc:spChg>
        <pc:spChg chg="del">
          <ac:chgData name="Anni Levonen" userId="63497dba-9477-4c37-b9c4-5115314a1e44" providerId="ADAL" clId="{D863CA62-A578-4F36-84F7-C27FEA77DAB9}" dt="2025-05-08T06:40:58.583" v="29" actId="478"/>
          <ac:spMkLst>
            <pc:docMk/>
            <pc:sldMk cId="0" sldId="258"/>
            <ac:spMk id="19" creationId="{97A9FC6C-F11A-D157-4988-675266767D71}"/>
          </ac:spMkLst>
        </pc:spChg>
        <pc:spChg chg="del">
          <ac:chgData name="Anni Levonen" userId="63497dba-9477-4c37-b9c4-5115314a1e44" providerId="ADAL" clId="{D863CA62-A578-4F36-84F7-C27FEA77DAB9}" dt="2025-05-08T06:40:54.742" v="25" actId="478"/>
          <ac:spMkLst>
            <pc:docMk/>
            <pc:sldMk cId="0" sldId="258"/>
            <ac:spMk id="20" creationId="{837D549E-A702-A367-B102-ECC7A08948AC}"/>
          </ac:spMkLst>
        </pc:spChg>
        <pc:spChg chg="del">
          <ac:chgData name="Anni Levonen" userId="63497dba-9477-4c37-b9c4-5115314a1e44" providerId="ADAL" clId="{D863CA62-A578-4F36-84F7-C27FEA77DAB9}" dt="2025-05-08T06:40:43.361" v="19" actId="478"/>
          <ac:spMkLst>
            <pc:docMk/>
            <pc:sldMk cId="0" sldId="258"/>
            <ac:spMk id="21" creationId="{501EE75F-A9D4-AA3A-5CF1-81741A09ADD8}"/>
          </ac:spMkLst>
        </pc:spChg>
        <pc:spChg chg="del">
          <ac:chgData name="Anni Levonen" userId="63497dba-9477-4c37-b9c4-5115314a1e44" providerId="ADAL" clId="{D863CA62-A578-4F36-84F7-C27FEA77DAB9}" dt="2025-05-08T06:40:47.449" v="21" actId="478"/>
          <ac:spMkLst>
            <pc:docMk/>
            <pc:sldMk cId="0" sldId="258"/>
            <ac:spMk id="22" creationId="{A78212C9-CD1A-8051-777A-994CDEA8350B}"/>
          </ac:spMkLst>
        </pc:spChg>
        <pc:spChg chg="del">
          <ac:chgData name="Anni Levonen" userId="63497dba-9477-4c37-b9c4-5115314a1e44" providerId="ADAL" clId="{D863CA62-A578-4F36-84F7-C27FEA77DAB9}" dt="2025-05-08T06:40:52.751" v="24" actId="478"/>
          <ac:spMkLst>
            <pc:docMk/>
            <pc:sldMk cId="0" sldId="258"/>
            <ac:spMk id="23" creationId="{FB685C73-8749-FA95-7A71-2809B7D5C9EE}"/>
          </ac:spMkLst>
        </pc:spChg>
        <pc:spChg chg="del">
          <ac:chgData name="Anni Levonen" userId="63497dba-9477-4c37-b9c4-5115314a1e44" providerId="ADAL" clId="{D863CA62-A578-4F36-84F7-C27FEA77DAB9}" dt="2025-05-08T06:40:49.165" v="22" actId="478"/>
          <ac:spMkLst>
            <pc:docMk/>
            <pc:sldMk cId="0" sldId="258"/>
            <ac:spMk id="24" creationId="{8ED55336-6E4C-0905-C3F4-AB27D92491AA}"/>
          </ac:spMkLst>
        </pc:spChg>
        <pc:spChg chg="del">
          <ac:chgData name="Anni Levonen" userId="63497dba-9477-4c37-b9c4-5115314a1e44" providerId="ADAL" clId="{D863CA62-A578-4F36-84F7-C27FEA77DAB9}" dt="2025-05-08T06:40:40.587" v="17" actId="478"/>
          <ac:spMkLst>
            <pc:docMk/>
            <pc:sldMk cId="0" sldId="258"/>
            <ac:spMk id="25" creationId="{72BD416C-E267-EDD5-F943-872E8A37D13C}"/>
          </ac:spMkLst>
        </pc:spChg>
        <pc:spChg chg="mod">
          <ac:chgData name="Anni Levonen" userId="63497dba-9477-4c37-b9c4-5115314a1e44" providerId="ADAL" clId="{D863CA62-A578-4F36-84F7-C27FEA77DAB9}" dt="2025-05-08T06:45:42.796" v="98" actId="14100"/>
          <ac:spMkLst>
            <pc:docMk/>
            <pc:sldMk cId="0" sldId="258"/>
            <ac:spMk id="66" creationId="{00000000-0000-0000-0000-000000000000}"/>
          </ac:spMkLst>
        </pc:spChg>
        <pc:spChg chg="mod">
          <ac:chgData name="Anni Levonen" userId="63497dba-9477-4c37-b9c4-5115314a1e44" providerId="ADAL" clId="{D863CA62-A578-4F36-84F7-C27FEA77DAB9}" dt="2025-05-08T06:49:23.470" v="126" actId="1076"/>
          <ac:spMkLst>
            <pc:docMk/>
            <pc:sldMk cId="0" sldId="258"/>
            <ac:spMk id="67" creationId="{00000000-0000-0000-0000-000000000000}"/>
          </ac:spMkLst>
        </pc:spChg>
        <pc:picChg chg="del">
          <ac:chgData name="Anni Levonen" userId="63497dba-9477-4c37-b9c4-5115314a1e44" providerId="ADAL" clId="{D863CA62-A578-4F36-84F7-C27FEA77DAB9}" dt="2025-05-08T06:40:39.613" v="16" actId="478"/>
          <ac:picMkLst>
            <pc:docMk/>
            <pc:sldMk cId="0" sldId="258"/>
            <ac:picMk id="3" creationId="{22654A99-1DD7-2B67-3753-9784A2F5C79A}"/>
          </ac:picMkLst>
        </pc:picChg>
        <pc:picChg chg="del">
          <ac:chgData name="Anni Levonen" userId="63497dba-9477-4c37-b9c4-5115314a1e44" providerId="ADAL" clId="{D863CA62-A578-4F36-84F7-C27FEA77DAB9}" dt="2025-05-08T06:40:55.363" v="26" actId="478"/>
          <ac:picMkLst>
            <pc:docMk/>
            <pc:sldMk cId="0" sldId="258"/>
            <ac:picMk id="6" creationId="{09DE7DE4-8336-E2FD-2B84-FA7BBDC25B78}"/>
          </ac:picMkLst>
        </pc:picChg>
        <pc:picChg chg="del mod">
          <ac:chgData name="Anni Levonen" userId="63497dba-9477-4c37-b9c4-5115314a1e44" providerId="ADAL" clId="{D863CA62-A578-4F36-84F7-C27FEA77DAB9}" dt="2025-05-08T06:40:56.137" v="28" actId="478"/>
          <ac:picMkLst>
            <pc:docMk/>
            <pc:sldMk cId="0" sldId="258"/>
            <ac:picMk id="8" creationId="{2C0FC1B3-3B88-F152-FB57-A1903C4C879B}"/>
          </ac:picMkLst>
        </pc:picChg>
        <pc:picChg chg="add del mod">
          <ac:chgData name="Anni Levonen" userId="63497dba-9477-4c37-b9c4-5115314a1e44" providerId="ADAL" clId="{D863CA62-A578-4F36-84F7-C27FEA77DAB9}" dt="2025-05-08T06:57:12.428" v="235" actId="478"/>
          <ac:picMkLst>
            <pc:docMk/>
            <pc:sldMk cId="0" sldId="258"/>
            <ac:picMk id="9" creationId="{EF538FC5-A36F-3950-3A1C-B94BB8DBE122}"/>
          </ac:picMkLst>
        </pc:picChg>
        <pc:picChg chg="del">
          <ac:chgData name="Anni Levonen" userId="63497dba-9477-4c37-b9c4-5115314a1e44" providerId="ADAL" clId="{D863CA62-A578-4F36-84F7-C27FEA77DAB9}" dt="2025-05-08T06:40:49.832" v="23" actId="478"/>
          <ac:picMkLst>
            <pc:docMk/>
            <pc:sldMk cId="0" sldId="258"/>
            <ac:picMk id="10" creationId="{E4D0C62C-C8F3-0D77-79BC-429CD0C0908B}"/>
          </ac:picMkLst>
        </pc:picChg>
        <pc:picChg chg="del">
          <ac:chgData name="Anni Levonen" userId="63497dba-9477-4c37-b9c4-5115314a1e44" providerId="ADAL" clId="{D863CA62-A578-4F36-84F7-C27FEA77DAB9}" dt="2025-05-08T06:40:43.904" v="20" actId="478"/>
          <ac:picMkLst>
            <pc:docMk/>
            <pc:sldMk cId="0" sldId="258"/>
            <ac:picMk id="12" creationId="{38B87DEB-99B3-8C71-6C43-9AF70E059885}"/>
          </ac:picMkLst>
        </pc:picChg>
        <pc:picChg chg="del">
          <ac:chgData name="Anni Levonen" userId="63497dba-9477-4c37-b9c4-5115314a1e44" providerId="ADAL" clId="{D863CA62-A578-4F36-84F7-C27FEA77DAB9}" dt="2025-05-08T06:40:59.446" v="30" actId="478"/>
          <ac:picMkLst>
            <pc:docMk/>
            <pc:sldMk cId="0" sldId="258"/>
            <ac:picMk id="14" creationId="{ACF60071-9C98-232C-9BA0-F4ED9C6C0114}"/>
          </ac:picMkLst>
        </pc:picChg>
        <pc:picChg chg="del">
          <ac:chgData name="Anni Levonen" userId="63497dba-9477-4c37-b9c4-5115314a1e44" providerId="ADAL" clId="{D863CA62-A578-4F36-84F7-C27FEA77DAB9}" dt="2025-05-08T06:40:41.981" v="18" actId="478"/>
          <ac:picMkLst>
            <pc:docMk/>
            <pc:sldMk cId="0" sldId="258"/>
            <ac:picMk id="16" creationId="{27CBCC91-557C-ADF1-4D8C-CF054D460D25}"/>
          </ac:picMkLst>
        </pc:picChg>
        <pc:picChg chg="mod">
          <ac:chgData name="Anni Levonen" userId="63497dba-9477-4c37-b9c4-5115314a1e44" providerId="ADAL" clId="{D863CA62-A578-4F36-84F7-C27FEA77DAB9}" dt="2025-05-08T06:41:51.949" v="55" actId="34135"/>
          <ac:picMkLst>
            <pc:docMk/>
            <pc:sldMk cId="0" sldId="258"/>
            <ac:picMk id="26" creationId="{8B559338-18F1-E221-1447-14FB92FBD5B3}"/>
          </ac:picMkLst>
        </pc:picChg>
        <pc:picChg chg="add del mod">
          <ac:chgData name="Anni Levonen" userId="63497dba-9477-4c37-b9c4-5115314a1e44" providerId="ADAL" clId="{D863CA62-A578-4F36-84F7-C27FEA77DAB9}" dt="2025-05-08T09:02:44.493" v="479" actId="478"/>
          <ac:picMkLst>
            <pc:docMk/>
            <pc:sldMk cId="0" sldId="258"/>
            <ac:picMk id="30" creationId="{1BD70555-E533-EBD5-81F5-8F251E07E5B3}"/>
          </ac:picMkLst>
        </pc:picChg>
        <pc:picChg chg="add mod">
          <ac:chgData name="Anni Levonen" userId="63497dba-9477-4c37-b9c4-5115314a1e44" providerId="ADAL" clId="{D863CA62-A578-4F36-84F7-C27FEA77DAB9}" dt="2025-05-08T09:13:10.522" v="528" actId="962"/>
          <ac:picMkLst>
            <pc:docMk/>
            <pc:sldMk cId="0" sldId="258"/>
            <ac:picMk id="32" creationId="{3F2EB61B-FDE0-236B-5FF8-1DE6EB374323}"/>
          </ac:picMkLst>
        </pc:picChg>
        <pc:cxnChg chg="add mod">
          <ac:chgData name="Anni Levonen" userId="63497dba-9477-4c37-b9c4-5115314a1e44" providerId="ADAL" clId="{D863CA62-A578-4F36-84F7-C27FEA77DAB9}" dt="2025-05-08T09:02:52.324" v="488" actId="1037"/>
          <ac:cxnSpMkLst>
            <pc:docMk/>
            <pc:sldMk cId="0" sldId="258"/>
            <ac:cxnSpMk id="27" creationId="{A50D35B2-8C60-B623-3C79-5495013DCEAC}"/>
          </ac:cxnSpMkLst>
        </pc:cxnChg>
      </pc:sldChg>
      <pc:sldChg chg="addSp delSp modSp mod delAnim modAnim">
        <pc:chgData name="Anni Levonen" userId="63497dba-9477-4c37-b9c4-5115314a1e44" providerId="ADAL" clId="{D863CA62-A578-4F36-84F7-C27FEA77DAB9}" dt="2025-05-08T09:14:06.155" v="535" actId="14100"/>
        <pc:sldMkLst>
          <pc:docMk/>
          <pc:sldMk cId="0" sldId="259"/>
        </pc:sldMkLst>
        <pc:spChg chg="mod">
          <ac:chgData name="Anni Levonen" userId="63497dba-9477-4c37-b9c4-5115314a1e44" providerId="ADAL" clId="{D863CA62-A578-4F36-84F7-C27FEA77DAB9}" dt="2025-05-08T09:14:06.155" v="535" actId="14100"/>
          <ac:spMkLst>
            <pc:docMk/>
            <pc:sldMk cId="0" sldId="259"/>
            <ac:spMk id="72" creationId="{00000000-0000-0000-0000-000000000000}"/>
          </ac:spMkLst>
        </pc:spChg>
        <pc:picChg chg="del">
          <ac:chgData name="Anni Levonen" userId="63497dba-9477-4c37-b9c4-5115314a1e44" providerId="ADAL" clId="{D863CA62-A578-4F36-84F7-C27FEA77DAB9}" dt="2025-05-08T06:58:14.359" v="244" actId="478"/>
          <ac:picMkLst>
            <pc:docMk/>
            <pc:sldMk cId="0" sldId="259"/>
            <ac:picMk id="2" creationId="{495DD413-949F-BD9B-222B-B427ACB0EB7F}"/>
          </ac:picMkLst>
        </pc:picChg>
        <pc:picChg chg="add mod">
          <ac:chgData name="Anni Levonen" userId="63497dba-9477-4c37-b9c4-5115314a1e44" providerId="ADAL" clId="{D863CA62-A578-4F36-84F7-C27FEA77DAB9}" dt="2025-05-08T09:14:03.892" v="534" actId="14100"/>
          <ac:picMkLst>
            <pc:docMk/>
            <pc:sldMk cId="0" sldId="259"/>
            <ac:picMk id="3" creationId="{61360155-53F7-1BBE-1C65-9A32D81C2E58}"/>
          </ac:picMkLst>
        </pc:picChg>
      </pc:sldChg>
      <pc:sldChg chg="modSp del mod">
        <pc:chgData name="Anni Levonen" userId="63497dba-9477-4c37-b9c4-5115314a1e44" providerId="ADAL" clId="{D863CA62-A578-4F36-84F7-C27FEA77DAB9}" dt="2025-05-08T07:04:13.100" v="288" actId="47"/>
        <pc:sldMkLst>
          <pc:docMk/>
          <pc:sldMk cId="0" sldId="260"/>
        </pc:sldMkLst>
        <pc:spChg chg="mod">
          <ac:chgData name="Anni Levonen" userId="63497dba-9477-4c37-b9c4-5115314a1e44" providerId="ADAL" clId="{D863CA62-A578-4F36-84F7-C27FEA77DAB9}" dt="2025-05-08T07:01:38.586" v="280" actId="14100"/>
          <ac:spMkLst>
            <pc:docMk/>
            <pc:sldMk cId="0" sldId="260"/>
            <ac:spMk id="10" creationId="{441A642D-E4F7-5E27-D51E-62E82BE3D9E7}"/>
          </ac:spMkLst>
        </pc:spChg>
      </pc:sldChg>
      <pc:sldChg chg="addSp delSp modSp mod delAnim modAnim">
        <pc:chgData name="Anni Levonen" userId="63497dba-9477-4c37-b9c4-5115314a1e44" providerId="ADAL" clId="{D863CA62-A578-4F36-84F7-C27FEA77DAB9}" dt="2025-05-08T09:14:21.350" v="539" actId="1076"/>
        <pc:sldMkLst>
          <pc:docMk/>
          <pc:sldMk cId="0" sldId="261"/>
        </pc:sldMkLst>
        <pc:spChg chg="mod">
          <ac:chgData name="Anni Levonen" userId="63497dba-9477-4c37-b9c4-5115314a1e44" providerId="ADAL" clId="{D863CA62-A578-4F36-84F7-C27FEA77DAB9}" dt="2025-05-08T09:14:21.350" v="539" actId="1076"/>
          <ac:spMkLst>
            <pc:docMk/>
            <pc:sldMk cId="0" sldId="261"/>
            <ac:spMk id="85" creationId="{00000000-0000-0000-0000-000000000000}"/>
          </ac:spMkLst>
        </pc:spChg>
        <pc:picChg chg="del">
          <ac:chgData name="Anni Levonen" userId="63497dba-9477-4c37-b9c4-5115314a1e44" providerId="ADAL" clId="{D863CA62-A578-4F36-84F7-C27FEA77DAB9}" dt="2025-05-08T07:12:31.332" v="300" actId="478"/>
          <ac:picMkLst>
            <pc:docMk/>
            <pc:sldMk cId="0" sldId="261"/>
            <ac:picMk id="2" creationId="{26BB64EF-564E-3100-2A9E-7C973AC708F9}"/>
          </ac:picMkLst>
        </pc:picChg>
        <pc:picChg chg="add mod">
          <ac:chgData name="Anni Levonen" userId="63497dba-9477-4c37-b9c4-5115314a1e44" providerId="ADAL" clId="{D863CA62-A578-4F36-84F7-C27FEA77DAB9}" dt="2025-05-08T09:14:18.142" v="538" actId="1076"/>
          <ac:picMkLst>
            <pc:docMk/>
            <pc:sldMk cId="0" sldId="261"/>
            <ac:picMk id="3" creationId="{3D072D3C-6448-1132-2233-0BEEF3E0016E}"/>
          </ac:picMkLst>
        </pc:picChg>
      </pc:sldChg>
      <pc:sldChg chg="modSp del mod">
        <pc:chgData name="Anni Levonen" userId="63497dba-9477-4c37-b9c4-5115314a1e44" providerId="ADAL" clId="{D863CA62-A578-4F36-84F7-C27FEA77DAB9}" dt="2025-05-08T07:27:48.017" v="446" actId="47"/>
        <pc:sldMkLst>
          <pc:docMk/>
          <pc:sldMk cId="0" sldId="262"/>
        </pc:sldMkLst>
        <pc:spChg chg="mod">
          <ac:chgData name="Anni Levonen" userId="63497dba-9477-4c37-b9c4-5115314a1e44" providerId="ADAL" clId="{D863CA62-A578-4F36-84F7-C27FEA77DAB9}" dt="2025-05-08T06:18:31.886" v="1" actId="20577"/>
          <ac:spMkLst>
            <pc:docMk/>
            <pc:sldMk cId="0" sldId="262"/>
            <ac:spMk id="4" creationId="{0A7A41E5-CFE8-6BB8-297C-42CCE359E080}"/>
          </ac:spMkLst>
        </pc:spChg>
        <pc:grpChg chg="mod">
          <ac:chgData name="Anni Levonen" userId="63497dba-9477-4c37-b9c4-5115314a1e44" providerId="ADAL" clId="{D863CA62-A578-4F36-84F7-C27FEA77DAB9}" dt="2025-05-08T07:22:54.040" v="359" actId="962"/>
          <ac:grpSpMkLst>
            <pc:docMk/>
            <pc:sldMk cId="0" sldId="262"/>
            <ac:grpSpMk id="10" creationId="{E6C94629-79A1-302D-57FB-BBA50404AE50}"/>
          </ac:grpSpMkLst>
        </pc:grpChg>
        <pc:picChg chg="mod">
          <ac:chgData name="Anni Levonen" userId="63497dba-9477-4c37-b9c4-5115314a1e44" providerId="ADAL" clId="{D863CA62-A578-4F36-84F7-C27FEA77DAB9}" dt="2025-05-08T07:22:54.040" v="359" actId="962"/>
          <ac:picMkLst>
            <pc:docMk/>
            <pc:sldMk cId="0" sldId="262"/>
            <ac:picMk id="14" creationId="{43664289-92EE-78DA-4FD0-131D30384D61}"/>
          </ac:picMkLst>
        </pc:picChg>
      </pc:sldChg>
      <pc:sldChg chg="modSp mod">
        <pc:chgData name="Anni Levonen" userId="63497dba-9477-4c37-b9c4-5115314a1e44" providerId="ADAL" clId="{D863CA62-A578-4F36-84F7-C27FEA77DAB9}" dt="2025-05-08T07:28:07.789" v="448" actId="207"/>
        <pc:sldMkLst>
          <pc:docMk/>
          <pc:sldMk cId="0" sldId="263"/>
        </pc:sldMkLst>
        <pc:spChg chg="mod">
          <ac:chgData name="Anni Levonen" userId="63497dba-9477-4c37-b9c4-5115314a1e44" providerId="ADAL" clId="{D863CA62-A578-4F36-84F7-C27FEA77DAB9}" dt="2025-05-08T07:28:07.789" v="448" actId="207"/>
          <ac:spMkLst>
            <pc:docMk/>
            <pc:sldMk cId="0" sldId="263"/>
            <ac:spMk id="97" creationId="{00000000-0000-0000-0000-000000000000}"/>
          </ac:spMkLst>
        </pc:spChg>
        <pc:spChg chg="mod">
          <ac:chgData name="Anni Levonen" userId="63497dba-9477-4c37-b9c4-5115314a1e44" providerId="ADAL" clId="{D863CA62-A578-4F36-84F7-C27FEA77DAB9}" dt="2025-05-08T07:28:05.561" v="447" actId="207"/>
          <ac:spMkLst>
            <pc:docMk/>
            <pc:sldMk cId="0" sldId="263"/>
            <ac:spMk id="98" creationId="{00000000-0000-0000-0000-000000000000}"/>
          </ac:spMkLst>
        </pc:spChg>
      </pc:sldChg>
      <pc:sldChg chg="addSp delSp modSp mod">
        <pc:chgData name="Anni Levonen" userId="63497dba-9477-4c37-b9c4-5115314a1e44" providerId="ADAL" clId="{D863CA62-A578-4F36-84F7-C27FEA77DAB9}" dt="2025-05-08T09:12:57.259" v="526" actId="962"/>
        <pc:sldMkLst>
          <pc:docMk/>
          <pc:sldMk cId="4177417150" sldId="343"/>
        </pc:sldMkLst>
        <pc:spChg chg="add mod ord">
          <ac:chgData name="Anni Levonen" userId="63497dba-9477-4c37-b9c4-5115314a1e44" providerId="ADAL" clId="{D863CA62-A578-4F36-84F7-C27FEA77DAB9}" dt="2025-05-08T09:12:33.495" v="523" actId="164"/>
          <ac:spMkLst>
            <pc:docMk/>
            <pc:sldMk cId="4177417150" sldId="343"/>
            <ac:spMk id="5" creationId="{079BBDC7-7007-017F-458F-BC36DCAE2A04}"/>
          </ac:spMkLst>
        </pc:spChg>
        <pc:spChg chg="del mod">
          <ac:chgData name="Anni Levonen" userId="63497dba-9477-4c37-b9c4-5115314a1e44" providerId="ADAL" clId="{D863CA62-A578-4F36-84F7-C27FEA77DAB9}" dt="2025-05-08T09:08:48.687" v="505" actId="478"/>
          <ac:spMkLst>
            <pc:docMk/>
            <pc:sldMk cId="4177417150" sldId="343"/>
            <ac:spMk id="6" creationId="{4B0E5459-58D3-F61A-1FE2-DA681FD1C707}"/>
          </ac:spMkLst>
        </pc:spChg>
        <pc:spChg chg="add mod">
          <ac:chgData name="Anni Levonen" userId="63497dba-9477-4c37-b9c4-5115314a1e44" providerId="ADAL" clId="{D863CA62-A578-4F36-84F7-C27FEA77DAB9}" dt="2025-05-08T09:12:33.495" v="523" actId="164"/>
          <ac:spMkLst>
            <pc:docMk/>
            <pc:sldMk cId="4177417150" sldId="343"/>
            <ac:spMk id="7" creationId="{7759C2A2-7571-3273-65DD-9A0842F9EEDC}"/>
          </ac:spMkLst>
        </pc:spChg>
        <pc:grpChg chg="add mod">
          <ac:chgData name="Anni Levonen" userId="63497dba-9477-4c37-b9c4-5115314a1e44" providerId="ADAL" clId="{D863CA62-A578-4F36-84F7-C27FEA77DAB9}" dt="2025-05-08T09:12:57.259" v="526" actId="962"/>
          <ac:grpSpMkLst>
            <pc:docMk/>
            <pc:sldMk cId="4177417150" sldId="343"/>
            <ac:grpSpMk id="8" creationId="{105CF432-8210-484B-A3F9-3A18E4C71561}"/>
          </ac:grpSpMkLst>
        </pc:grpChg>
      </pc:sldChg>
      <pc:sldChg chg="addSp delSp modSp mod delAnim modAnim">
        <pc:chgData name="Anni Levonen" userId="63497dba-9477-4c37-b9c4-5115314a1e44" providerId="ADAL" clId="{D863CA62-A578-4F36-84F7-C27FEA77DAB9}" dt="2025-05-08T09:13:57.022" v="532" actId="14100"/>
        <pc:sldMkLst>
          <pc:docMk/>
          <pc:sldMk cId="2568363024" sldId="344"/>
        </pc:sldMkLst>
        <pc:spChg chg="mod">
          <ac:chgData name="Anni Levonen" userId="63497dba-9477-4c37-b9c4-5115314a1e44" providerId="ADAL" clId="{D863CA62-A578-4F36-84F7-C27FEA77DAB9}" dt="2025-05-08T09:13:57.022" v="532" actId="14100"/>
          <ac:spMkLst>
            <pc:docMk/>
            <pc:sldMk cId="2568363024" sldId="344"/>
            <ac:spMk id="2" creationId="{BBAF1AC1-977F-8C17-A5DC-71A648E51B6F}"/>
          </ac:spMkLst>
        </pc:spChg>
        <pc:spChg chg="del">
          <ac:chgData name="Anni Levonen" userId="63497dba-9477-4c37-b9c4-5115314a1e44" providerId="ADAL" clId="{D863CA62-A578-4F36-84F7-C27FEA77DAB9}" dt="2025-05-08T06:58:06.583" v="243" actId="478"/>
          <ac:spMkLst>
            <pc:docMk/>
            <pc:sldMk cId="2568363024" sldId="344"/>
            <ac:spMk id="4" creationId="{34EEB4EE-3009-C93B-51DC-6159106A6620}"/>
          </ac:spMkLst>
        </pc:spChg>
        <pc:picChg chg="add mod">
          <ac:chgData name="Anni Levonen" userId="63497dba-9477-4c37-b9c4-5115314a1e44" providerId="ADAL" clId="{D863CA62-A578-4F36-84F7-C27FEA77DAB9}" dt="2025-05-08T09:13:53.302" v="531" actId="1076"/>
          <ac:picMkLst>
            <pc:docMk/>
            <pc:sldMk cId="2568363024" sldId="344"/>
            <ac:picMk id="3" creationId="{C929CF96-C693-CAA9-D95A-C29AB797E70E}"/>
          </ac:picMkLst>
        </pc:picChg>
        <pc:picChg chg="del">
          <ac:chgData name="Anni Levonen" userId="63497dba-9477-4c37-b9c4-5115314a1e44" providerId="ADAL" clId="{D863CA62-A578-4F36-84F7-C27FEA77DAB9}" dt="2025-05-08T06:23:16.738" v="2" actId="478"/>
          <ac:picMkLst>
            <pc:docMk/>
            <pc:sldMk cId="2568363024" sldId="344"/>
            <ac:picMk id="5" creationId="{26D3FE8E-C64E-C1AB-10AB-7C202B587289}"/>
          </ac:picMkLst>
        </pc:picChg>
      </pc:sldChg>
      <pc:sldChg chg="addSp delSp modSp mod setBg">
        <pc:chgData name="Anni Levonen" userId="63497dba-9477-4c37-b9c4-5115314a1e44" providerId="ADAL" clId="{D863CA62-A578-4F36-84F7-C27FEA77DAB9}" dt="2025-05-08T09:28:14.145" v="544" actId="962"/>
        <pc:sldMkLst>
          <pc:docMk/>
          <pc:sldMk cId="366168499" sldId="346"/>
        </pc:sldMkLst>
        <pc:picChg chg="add del mod">
          <ac:chgData name="Anni Levonen" userId="63497dba-9477-4c37-b9c4-5115314a1e44" providerId="ADAL" clId="{D863CA62-A578-4F36-84F7-C27FEA77DAB9}" dt="2025-05-08T09:28:03.829" v="540" actId="478"/>
          <ac:picMkLst>
            <pc:docMk/>
            <pc:sldMk cId="366168499" sldId="346"/>
            <ac:picMk id="3" creationId="{79359ACE-276E-01BA-C2DA-7D7E9D882E59}"/>
          </ac:picMkLst>
        </pc:picChg>
        <pc:picChg chg="add mod">
          <ac:chgData name="Anni Levonen" userId="63497dba-9477-4c37-b9c4-5115314a1e44" providerId="ADAL" clId="{D863CA62-A578-4F36-84F7-C27FEA77DAB9}" dt="2025-05-08T09:28:14.145" v="544" actId="962"/>
          <ac:picMkLst>
            <pc:docMk/>
            <pc:sldMk cId="366168499" sldId="346"/>
            <ac:picMk id="6" creationId="{6E9072FE-86D3-6B54-7D26-D5713404162E}"/>
          </ac:picMkLst>
        </pc:picChg>
        <pc:picChg chg="del">
          <ac:chgData name="Anni Levonen" userId="63497dba-9477-4c37-b9c4-5115314a1e44" providerId="ADAL" clId="{D863CA62-A578-4F36-84F7-C27FEA77DAB9}" dt="2025-05-08T06:24:29.927" v="11" actId="478"/>
          <ac:picMkLst>
            <pc:docMk/>
            <pc:sldMk cId="366168499" sldId="346"/>
            <ac:picMk id="7" creationId="{C2BE66C7-2CFE-C586-1319-7AF95CF6A52D}"/>
          </ac:picMkLst>
        </pc:picChg>
      </pc:sldChg>
      <pc:sldChg chg="addSp delSp modSp mod modAnim">
        <pc:chgData name="Anni Levonen" userId="63497dba-9477-4c37-b9c4-5115314a1e44" providerId="ADAL" clId="{D863CA62-A578-4F36-84F7-C27FEA77DAB9}" dt="2025-05-08T11:54:05.126" v="562" actId="1076"/>
        <pc:sldMkLst>
          <pc:docMk/>
          <pc:sldMk cId="1094868256" sldId="347"/>
        </pc:sldMkLst>
        <pc:spChg chg="mod">
          <ac:chgData name="Anni Levonen" userId="63497dba-9477-4c37-b9c4-5115314a1e44" providerId="ADAL" clId="{D863CA62-A578-4F36-84F7-C27FEA77DAB9}" dt="2025-05-08T09:31:56.920" v="557" actId="14100"/>
          <ac:spMkLst>
            <pc:docMk/>
            <pc:sldMk cId="1094868256" sldId="347"/>
            <ac:spMk id="2" creationId="{6D31B18C-5088-64EA-DA75-B264C9326C59}"/>
          </ac:spMkLst>
        </pc:spChg>
        <pc:spChg chg="del">
          <ac:chgData name="Anni Levonen" userId="63497dba-9477-4c37-b9c4-5115314a1e44" providerId="ADAL" clId="{D863CA62-A578-4F36-84F7-C27FEA77DAB9}" dt="2025-05-08T09:31:54.624" v="556" actId="478"/>
          <ac:spMkLst>
            <pc:docMk/>
            <pc:sldMk cId="1094868256" sldId="347"/>
            <ac:spMk id="3" creationId="{B83FF1CF-B61A-0839-736A-6D1B609F9C8A}"/>
          </ac:spMkLst>
        </pc:spChg>
        <pc:spChg chg="del">
          <ac:chgData name="Anni Levonen" userId="63497dba-9477-4c37-b9c4-5115314a1e44" providerId="ADAL" clId="{D863CA62-A578-4F36-84F7-C27FEA77DAB9}" dt="2025-05-08T09:30:55.988" v="545" actId="478"/>
          <ac:spMkLst>
            <pc:docMk/>
            <pc:sldMk cId="1094868256" sldId="347"/>
            <ac:spMk id="4" creationId="{F90162A5-F81F-5EEC-EA81-4F8D86BD2F10}"/>
          </ac:spMkLst>
        </pc:spChg>
        <pc:spChg chg="add del mod">
          <ac:chgData name="Anni Levonen" userId="63497dba-9477-4c37-b9c4-5115314a1e44" providerId="ADAL" clId="{D863CA62-A578-4F36-84F7-C27FEA77DAB9}" dt="2025-05-08T09:30:58.750" v="546" actId="478"/>
          <ac:spMkLst>
            <pc:docMk/>
            <pc:sldMk cId="1094868256" sldId="347"/>
            <ac:spMk id="6" creationId="{98F07D2C-9955-3751-6D18-7CD438B8D568}"/>
          </ac:spMkLst>
        </pc:spChg>
        <pc:picChg chg="add mod">
          <ac:chgData name="Anni Levonen" userId="63497dba-9477-4c37-b9c4-5115314a1e44" providerId="ADAL" clId="{D863CA62-A578-4F36-84F7-C27FEA77DAB9}" dt="2025-05-08T11:54:05.126" v="562" actId="1076"/>
          <ac:picMkLst>
            <pc:docMk/>
            <pc:sldMk cId="1094868256" sldId="347"/>
            <ac:picMk id="3" creationId="{EA3A6071-8742-60E4-2F0E-AF1B14EF4E5A}"/>
          </ac:picMkLst>
        </pc:picChg>
      </pc:sldChg>
      <pc:sldChg chg="delSp modSp add mod ord">
        <pc:chgData name="Anni Levonen" userId="63497dba-9477-4c37-b9c4-5115314a1e44" providerId="ADAL" clId="{D863CA62-A578-4F36-84F7-C27FEA77DAB9}" dt="2025-05-08T07:13:46.419" v="306" actId="113"/>
        <pc:sldMkLst>
          <pc:docMk/>
          <pc:sldMk cId="308622910" sldId="348"/>
        </pc:sldMkLst>
        <pc:spChg chg="mod">
          <ac:chgData name="Anni Levonen" userId="63497dba-9477-4c37-b9c4-5115314a1e44" providerId="ADAL" clId="{D863CA62-A578-4F36-84F7-C27FEA77DAB9}" dt="2025-05-08T07:13:46.419" v="306" actId="113"/>
          <ac:spMkLst>
            <pc:docMk/>
            <pc:sldMk cId="308622910" sldId="348"/>
            <ac:spMk id="2" creationId="{534BD3B8-CF1A-6BEB-115E-EEA712205B41}"/>
          </ac:spMkLst>
        </pc:spChg>
        <pc:spChg chg="del mod">
          <ac:chgData name="Anni Levonen" userId="63497dba-9477-4c37-b9c4-5115314a1e44" providerId="ADAL" clId="{D863CA62-A578-4F36-84F7-C27FEA77DAB9}" dt="2025-05-08T07:03:53.182" v="286" actId="478"/>
          <ac:spMkLst>
            <pc:docMk/>
            <pc:sldMk cId="308622910" sldId="348"/>
            <ac:spMk id="13" creationId="{1D793E06-0C74-0A4E-89ED-B73F1F02F5E1}"/>
          </ac:spMkLst>
        </pc:spChg>
        <pc:spChg chg="mod">
          <ac:chgData name="Anni Levonen" userId="63497dba-9477-4c37-b9c4-5115314a1e44" providerId="ADAL" clId="{D863CA62-A578-4F36-84F7-C27FEA77DAB9}" dt="2025-05-08T07:00:46.996" v="269" actId="20577"/>
          <ac:spMkLst>
            <pc:docMk/>
            <pc:sldMk cId="308622910" sldId="348"/>
            <ac:spMk id="66" creationId="{438F5334-FCAE-9C7D-E996-68116F91ACF8}"/>
          </ac:spMkLst>
        </pc:spChg>
        <pc:spChg chg="mod">
          <ac:chgData name="Anni Levonen" userId="63497dba-9477-4c37-b9c4-5115314a1e44" providerId="ADAL" clId="{D863CA62-A578-4F36-84F7-C27FEA77DAB9}" dt="2025-05-08T07:03:47.704" v="283" actId="14100"/>
          <ac:spMkLst>
            <pc:docMk/>
            <pc:sldMk cId="308622910" sldId="348"/>
            <ac:spMk id="67" creationId="{015BDF63-C762-EAAC-7820-B6E19553D559}"/>
          </ac:spMkLst>
        </pc:spChg>
        <pc:picChg chg="del mod">
          <ac:chgData name="Anni Levonen" userId="63497dba-9477-4c37-b9c4-5115314a1e44" providerId="ADAL" clId="{D863CA62-A578-4F36-84F7-C27FEA77DAB9}" dt="2025-05-08T07:03:50.294" v="284" actId="478"/>
          <ac:picMkLst>
            <pc:docMk/>
            <pc:sldMk cId="308622910" sldId="348"/>
            <ac:picMk id="30" creationId="{F2E5D635-4A95-DECB-8AB4-72D4DFB2CC1F}"/>
          </ac:picMkLst>
        </pc:picChg>
        <pc:cxnChg chg="del mod">
          <ac:chgData name="Anni Levonen" userId="63497dba-9477-4c37-b9c4-5115314a1e44" providerId="ADAL" clId="{D863CA62-A578-4F36-84F7-C27FEA77DAB9}" dt="2025-05-08T07:03:51.777" v="285" actId="478"/>
          <ac:cxnSpMkLst>
            <pc:docMk/>
            <pc:sldMk cId="308622910" sldId="348"/>
            <ac:cxnSpMk id="27" creationId="{5D6BF453-EF8D-FC5E-3C83-007C88380965}"/>
          </ac:cxnSpMkLst>
        </pc:cxnChg>
      </pc:sldChg>
      <pc:sldChg chg="addSp delSp modSp add mod ord">
        <pc:chgData name="Anni Levonen" userId="63497dba-9477-4c37-b9c4-5115314a1e44" providerId="ADAL" clId="{D863CA62-A578-4F36-84F7-C27FEA77DAB9}" dt="2025-05-08T07:27:32.264" v="445" actId="14100"/>
        <pc:sldMkLst>
          <pc:docMk/>
          <pc:sldMk cId="2334449830" sldId="349"/>
        </pc:sldMkLst>
        <pc:spChg chg="del">
          <ac:chgData name="Anni Levonen" userId="63497dba-9477-4c37-b9c4-5115314a1e44" providerId="ADAL" clId="{D863CA62-A578-4F36-84F7-C27FEA77DAB9}" dt="2025-05-08T07:21:18.831" v="343" actId="478"/>
          <ac:spMkLst>
            <pc:docMk/>
            <pc:sldMk cId="2334449830" sldId="349"/>
            <ac:spMk id="2" creationId="{D5B721BC-A499-1EF3-172C-1BB03ECF369B}"/>
          </ac:spMkLst>
        </pc:spChg>
        <pc:spChg chg="add mod">
          <ac:chgData name="Anni Levonen" userId="63497dba-9477-4c37-b9c4-5115314a1e44" providerId="ADAL" clId="{D863CA62-A578-4F36-84F7-C27FEA77DAB9}" dt="2025-05-08T07:27:32.264" v="445" actId="14100"/>
          <ac:spMkLst>
            <pc:docMk/>
            <pc:sldMk cId="2334449830" sldId="349"/>
            <ac:spMk id="3" creationId="{9D4F4B96-5E2F-0B8D-404E-6815C2CD632F}"/>
          </ac:spMkLst>
        </pc:spChg>
        <pc:spChg chg="del">
          <ac:chgData name="Anni Levonen" userId="63497dba-9477-4c37-b9c4-5115314a1e44" providerId="ADAL" clId="{D863CA62-A578-4F36-84F7-C27FEA77DAB9}" dt="2025-05-08T07:21:20.430" v="344" actId="478"/>
          <ac:spMkLst>
            <pc:docMk/>
            <pc:sldMk cId="2334449830" sldId="349"/>
            <ac:spMk id="5" creationId="{B457DC84-BB8C-4CCE-F8EA-2DD5559464E4}"/>
          </ac:spMkLst>
        </pc:spChg>
        <pc:spChg chg="mod">
          <ac:chgData name="Anni Levonen" userId="63497dba-9477-4c37-b9c4-5115314a1e44" providerId="ADAL" clId="{D863CA62-A578-4F36-84F7-C27FEA77DAB9}" dt="2025-05-08T07:23:02.994" v="360"/>
          <ac:spMkLst>
            <pc:docMk/>
            <pc:sldMk cId="2334449830" sldId="349"/>
            <ac:spMk id="6" creationId="{E2E4797F-D63A-B2E3-4565-BB98A42503BF}"/>
          </ac:spMkLst>
        </pc:spChg>
        <pc:spChg chg="mod">
          <ac:chgData name="Anni Levonen" userId="63497dba-9477-4c37-b9c4-5115314a1e44" providerId="ADAL" clId="{D863CA62-A578-4F36-84F7-C27FEA77DAB9}" dt="2025-05-08T07:23:02.994" v="360"/>
          <ac:spMkLst>
            <pc:docMk/>
            <pc:sldMk cId="2334449830" sldId="349"/>
            <ac:spMk id="7" creationId="{F83866BF-CAE5-6050-4163-50B703D2674C}"/>
          </ac:spMkLst>
        </pc:spChg>
        <pc:spChg chg="add mod">
          <ac:chgData name="Anni Levonen" userId="63497dba-9477-4c37-b9c4-5115314a1e44" providerId="ADAL" clId="{D863CA62-A578-4F36-84F7-C27FEA77DAB9}" dt="2025-05-08T07:27:24.942" v="443" actId="27636"/>
          <ac:spMkLst>
            <pc:docMk/>
            <pc:sldMk cId="2334449830" sldId="349"/>
            <ac:spMk id="11" creationId="{AF53AC32-07DB-7F9A-8A19-5A278DBF02F2}"/>
          </ac:spMkLst>
        </pc:spChg>
        <pc:spChg chg="add del mod">
          <ac:chgData name="Anni Levonen" userId="63497dba-9477-4c37-b9c4-5115314a1e44" providerId="ADAL" clId="{D863CA62-A578-4F36-84F7-C27FEA77DAB9}" dt="2025-05-08T07:26:02.534" v="432" actId="478"/>
          <ac:spMkLst>
            <pc:docMk/>
            <pc:sldMk cId="2334449830" sldId="349"/>
            <ac:spMk id="12" creationId="{2423C908-C659-1879-4F7E-365A47BF35BC}"/>
          </ac:spMkLst>
        </pc:spChg>
        <pc:spChg chg="mod">
          <ac:chgData name="Anni Levonen" userId="63497dba-9477-4c37-b9c4-5115314a1e44" providerId="ADAL" clId="{D863CA62-A578-4F36-84F7-C27FEA77DAB9}" dt="2025-05-08T07:20:24.579" v="336" actId="20577"/>
          <ac:spMkLst>
            <pc:docMk/>
            <pc:sldMk cId="2334449830" sldId="349"/>
            <ac:spMk id="66" creationId="{7F3F4D62-C543-AD08-77F6-1DBB377BBED0}"/>
          </ac:spMkLst>
        </pc:spChg>
        <pc:spChg chg="mod">
          <ac:chgData name="Anni Levonen" userId="63497dba-9477-4c37-b9c4-5115314a1e44" providerId="ADAL" clId="{D863CA62-A578-4F36-84F7-C27FEA77DAB9}" dt="2025-05-08T07:23:29.799" v="367" actId="1076"/>
          <ac:spMkLst>
            <pc:docMk/>
            <pc:sldMk cId="2334449830" sldId="349"/>
            <ac:spMk id="67" creationId="{EFA1AB05-4E2F-0730-0EE8-BCDAD43FF80C}"/>
          </ac:spMkLst>
        </pc:spChg>
        <pc:grpChg chg="add mod">
          <ac:chgData name="Anni Levonen" userId="63497dba-9477-4c37-b9c4-5115314a1e44" providerId="ADAL" clId="{D863CA62-A578-4F36-84F7-C27FEA77DAB9}" dt="2025-05-08T07:23:41.149" v="368" actId="1076"/>
          <ac:grpSpMkLst>
            <pc:docMk/>
            <pc:sldMk cId="2334449830" sldId="349"/>
            <ac:grpSpMk id="4" creationId="{975311A8-AE25-C12F-9DB2-D8099A6C6E7E}"/>
          </ac:grpSpMkLst>
        </pc:grpChg>
        <pc:picChg chg="add mod">
          <ac:chgData name="Anni Levonen" userId="63497dba-9477-4c37-b9c4-5115314a1e44" providerId="ADAL" clId="{D863CA62-A578-4F36-84F7-C27FEA77DAB9}" dt="2025-05-08T07:23:43.930" v="369" actId="1076"/>
          <ac:picMkLst>
            <pc:docMk/>
            <pc:sldMk cId="2334449830" sldId="349"/>
            <ac:picMk id="8" creationId="{9B4AEA68-A045-1C1D-42DE-DC2A7F63F4BF}"/>
          </ac:picMkLst>
        </pc:picChg>
        <pc:picChg chg="add mod">
          <ac:chgData name="Anni Levonen" userId="63497dba-9477-4c37-b9c4-5115314a1e44" providerId="ADAL" clId="{D863CA62-A578-4F36-84F7-C27FEA77DAB9}" dt="2025-05-08T07:27:28.359" v="444" actId="1076"/>
          <ac:picMkLst>
            <pc:docMk/>
            <pc:sldMk cId="2334449830" sldId="349"/>
            <ac:picMk id="10" creationId="{6FF2BD02-EC92-FE9E-AC92-4A88A75AB2DF}"/>
          </ac:picMkLst>
        </pc:picChg>
        <pc:cxnChg chg="add mod">
          <ac:chgData name="Anni Levonen" userId="63497dba-9477-4c37-b9c4-5115314a1e44" providerId="ADAL" clId="{D863CA62-A578-4F36-84F7-C27FEA77DAB9}" dt="2025-05-08T07:27:19.778" v="441" actId="14100"/>
          <ac:cxnSpMkLst>
            <pc:docMk/>
            <pc:sldMk cId="2334449830" sldId="349"/>
            <ac:cxnSpMk id="13" creationId="{C00A5C69-A519-F202-2083-6F6B6F0D274B}"/>
          </ac:cxnSpMkLst>
        </pc:cxnChg>
      </pc:sldChg>
    </pc:docChg>
  </pc:docChgLst>
  <pc:docChgLst>
    <pc:chgData name="Anni Levonen" userId="63497dba-9477-4c37-b9c4-5115314a1e44" providerId="ADAL" clId="{F173D2D5-A3BE-44BF-B036-15A304EA8881}"/>
    <pc:docChg chg="undo custSel addSld delSld modSld modMainMaster">
      <pc:chgData name="Anni Levonen" userId="63497dba-9477-4c37-b9c4-5115314a1e44" providerId="ADAL" clId="{F173D2D5-A3BE-44BF-B036-15A304EA8881}" dt="2025-04-10T10:54:28.048" v="1370" actId="962"/>
      <pc:docMkLst>
        <pc:docMk/>
      </pc:docMkLst>
      <pc:sldChg chg="addSp delSp modSp mod setBg modCm">
        <pc:chgData name="Anni Levonen" userId="63497dba-9477-4c37-b9c4-5115314a1e44" providerId="ADAL" clId="{F173D2D5-A3BE-44BF-B036-15A304EA8881}" dt="2025-04-10T10:54:21.565" v="1368" actId="962"/>
        <pc:sldMkLst>
          <pc:docMk/>
          <pc:sldMk cId="0" sldId="258"/>
        </pc:sldMkLst>
        <pc:spChg chg="mod">
          <ac:chgData name="Anni Levonen" userId="63497dba-9477-4c37-b9c4-5115314a1e44" providerId="ADAL" clId="{F173D2D5-A3BE-44BF-B036-15A304EA8881}" dt="2025-04-08T12:11:44.456" v="1160" actId="1076"/>
          <ac:spMkLst>
            <pc:docMk/>
            <pc:sldMk cId="0" sldId="258"/>
            <ac:spMk id="66" creationId="{00000000-0000-0000-0000-000000000000}"/>
          </ac:spMkLst>
        </pc:spChg>
        <pc:spChg chg="mod">
          <ac:chgData name="Anni Levonen" userId="63497dba-9477-4c37-b9c4-5115314a1e44" providerId="ADAL" clId="{F173D2D5-A3BE-44BF-B036-15A304EA8881}" dt="2025-04-08T12:11:40.761" v="1159" actId="14100"/>
          <ac:spMkLst>
            <pc:docMk/>
            <pc:sldMk cId="0" sldId="258"/>
            <ac:spMk id="67" creationId="{00000000-0000-0000-0000-000000000000}"/>
          </ac:spMkLst>
        </pc:spChg>
        <pc:picChg chg="add mod ord">
          <ac:chgData name="Anni Levonen" userId="63497dba-9477-4c37-b9c4-5115314a1e44" providerId="ADAL" clId="{F173D2D5-A3BE-44BF-B036-15A304EA8881}" dt="2025-04-08T10:54:24.298" v="972" actId="167"/>
          <ac:picMkLst>
            <pc:docMk/>
            <pc:sldMk cId="0" sldId="258"/>
            <ac:picMk id="26" creationId="{8B559338-18F1-E221-1447-14FB92FBD5B3}"/>
          </ac:picMkLst>
        </pc:picChg>
        <pc:extLst>
          <p:ext xmlns:p="http://schemas.openxmlformats.org/presentationml/2006/main" uri="{D6D511B9-2390-475A-947B-AFAB55BFBCF1}">
            <pc226:cmChg xmlns:pc226="http://schemas.microsoft.com/office/powerpoint/2022/06/main/command" chg="mod">
              <pc226:chgData name="Anni Levonen" userId="63497dba-9477-4c37-b9c4-5115314a1e44" providerId="ADAL" clId="{F173D2D5-A3BE-44BF-B036-15A304EA8881}" dt="2025-04-08T10:17:10.741" v="196" actId="20577"/>
              <pc2:cmMkLst xmlns:pc2="http://schemas.microsoft.com/office/powerpoint/2019/9/main/command">
                <pc:docMk/>
                <pc:sldMk cId="0" sldId="258"/>
                <pc2:cmMk id="{1E67A844-BC4C-4AA3-9FDD-369B130E39BF}"/>
              </pc2:cmMkLst>
            </pc226:cmChg>
            <pc226:cmChg xmlns:pc226="http://schemas.microsoft.com/office/powerpoint/2022/06/main/command" chg="mod">
              <pc226:chgData name="Anni Levonen" userId="63497dba-9477-4c37-b9c4-5115314a1e44" providerId="ADAL" clId="{F173D2D5-A3BE-44BF-B036-15A304EA8881}" dt="2025-04-08T10:17:10.741" v="196" actId="20577"/>
              <pc2:cmMkLst xmlns:pc2="http://schemas.microsoft.com/office/powerpoint/2019/9/main/command">
                <pc:docMk/>
                <pc:sldMk cId="0" sldId="258"/>
                <pc2:cmMk id="{6BB6496E-6E62-4E03-B0CF-CB7233B47115}"/>
              </pc2:cmMkLst>
            </pc226:cmChg>
            <pc226:cmChg xmlns:pc226="http://schemas.microsoft.com/office/powerpoint/2022/06/main/command" chg="mod">
              <pc226:chgData name="Anni Levonen" userId="63497dba-9477-4c37-b9c4-5115314a1e44" providerId="ADAL" clId="{F173D2D5-A3BE-44BF-B036-15A304EA8881}" dt="2025-04-08T10:17:10.741" v="196" actId="20577"/>
              <pc2:cmMkLst xmlns:pc2="http://schemas.microsoft.com/office/powerpoint/2019/9/main/command">
                <pc:docMk/>
                <pc:sldMk cId="0" sldId="258"/>
                <pc2:cmMk id="{E13ECDF0-A781-4A00-B35C-F8437A23B0C1}"/>
              </pc2:cmMkLst>
            </pc226:cmChg>
          </p:ext>
        </pc:extLst>
      </pc:sldChg>
      <pc:sldChg chg="addSp delSp modSp mod delAnim modAnim">
        <pc:chgData name="Anni Levonen" userId="63497dba-9477-4c37-b9c4-5115314a1e44" providerId="ADAL" clId="{F173D2D5-A3BE-44BF-B036-15A304EA8881}" dt="2025-04-10T10:21:35.213" v="1352" actId="27636"/>
        <pc:sldMkLst>
          <pc:docMk/>
          <pc:sldMk cId="0" sldId="259"/>
        </pc:sldMkLst>
        <pc:spChg chg="mod">
          <ac:chgData name="Anni Levonen" userId="63497dba-9477-4c37-b9c4-5115314a1e44" providerId="ADAL" clId="{F173D2D5-A3BE-44BF-B036-15A304EA8881}" dt="2025-04-10T10:21:35.213" v="1352" actId="27636"/>
          <ac:spMkLst>
            <pc:docMk/>
            <pc:sldMk cId="0" sldId="259"/>
            <ac:spMk id="72" creationId="{00000000-0000-0000-0000-000000000000}"/>
          </ac:spMkLst>
        </pc:spChg>
      </pc:sldChg>
      <pc:sldChg chg="addSp delSp modSp mod modClrScheme chgLayout">
        <pc:chgData name="Anni Levonen" userId="63497dba-9477-4c37-b9c4-5115314a1e44" providerId="ADAL" clId="{F173D2D5-A3BE-44BF-B036-15A304EA8881}" dt="2025-04-10T10:54:23.742" v="1369" actId="962"/>
        <pc:sldMkLst>
          <pc:docMk/>
          <pc:sldMk cId="0" sldId="260"/>
        </pc:sldMkLst>
      </pc:sldChg>
      <pc:sldChg chg="addSp delSp modSp mod delAnim modAnim">
        <pc:chgData name="Anni Levonen" userId="63497dba-9477-4c37-b9c4-5115314a1e44" providerId="ADAL" clId="{F173D2D5-A3BE-44BF-B036-15A304EA8881}" dt="2025-04-10T10:21:42.816" v="1354" actId="14100"/>
        <pc:sldMkLst>
          <pc:docMk/>
          <pc:sldMk cId="0" sldId="261"/>
        </pc:sldMkLst>
        <pc:spChg chg="mod">
          <ac:chgData name="Anni Levonen" userId="63497dba-9477-4c37-b9c4-5115314a1e44" providerId="ADAL" clId="{F173D2D5-A3BE-44BF-B036-15A304EA8881}" dt="2025-04-10T10:21:42.816" v="1354" actId="14100"/>
          <ac:spMkLst>
            <pc:docMk/>
            <pc:sldMk cId="0" sldId="261"/>
            <ac:spMk id="85" creationId="{00000000-0000-0000-0000-000000000000}"/>
          </ac:spMkLst>
        </pc:spChg>
      </pc:sldChg>
      <pc:sldChg chg="addSp delSp modSp mod modClrScheme modCm chgLayout">
        <pc:chgData name="Anni Levonen" userId="63497dba-9477-4c37-b9c4-5115314a1e44" providerId="ADAL" clId="{F173D2D5-A3BE-44BF-B036-15A304EA8881}" dt="2025-04-10T10:54:28.048" v="1370" actId="962"/>
        <pc:sldMkLst>
          <pc:docMk/>
          <pc:sldMk cId="0" sldId="262"/>
        </pc:sldMkLst>
        <pc:extLst>
          <p:ext xmlns:p="http://schemas.openxmlformats.org/presentationml/2006/main" uri="{D6D511B9-2390-475A-947B-AFAB55BFBCF1}">
            <pc226:cmChg xmlns:pc226="http://schemas.microsoft.com/office/powerpoint/2022/06/main/command" chg="mod">
              <pc226:chgData name="Anni Levonen" userId="63497dba-9477-4c37-b9c4-5115314a1e44" providerId="ADAL" clId="{F173D2D5-A3BE-44BF-B036-15A304EA8881}" dt="2025-04-08T10:55:34.834" v="978" actId="21"/>
              <pc2:cmMkLst xmlns:pc2="http://schemas.microsoft.com/office/powerpoint/2019/9/main/command">
                <pc:docMk/>
                <pc:sldMk cId="0" sldId="262"/>
                <pc2:cmMk id="{064AE894-3335-4D23-9CE4-C03D5877F560}"/>
              </pc2:cmMkLst>
            </pc226:cmChg>
          </p:ext>
        </pc:extLst>
      </pc:sldChg>
      <pc:sldChg chg="modSp mod modClrScheme modCm chgLayout">
        <pc:chgData name="Anni Levonen" userId="63497dba-9477-4c37-b9c4-5115314a1e44" providerId="ADAL" clId="{F173D2D5-A3BE-44BF-B036-15A304EA8881}" dt="2025-04-08T13:09:36.053" v="1291" actId="6549"/>
        <pc:sldMkLst>
          <pc:docMk/>
          <pc:sldMk cId="0" sldId="263"/>
        </pc:sldMkLst>
        <pc:spChg chg="mod ord">
          <ac:chgData name="Anni Levonen" userId="63497dba-9477-4c37-b9c4-5115314a1e44" providerId="ADAL" clId="{F173D2D5-A3BE-44BF-B036-15A304EA8881}" dt="2025-04-08T13:04:30.565" v="1234" actId="1076"/>
          <ac:spMkLst>
            <pc:docMk/>
            <pc:sldMk cId="0" sldId="263"/>
            <ac:spMk id="97" creationId="{00000000-0000-0000-0000-000000000000}"/>
          </ac:spMkLst>
        </pc:spChg>
        <pc:spChg chg="mod ord">
          <ac:chgData name="Anni Levonen" userId="63497dba-9477-4c37-b9c4-5115314a1e44" providerId="ADAL" clId="{F173D2D5-A3BE-44BF-B036-15A304EA8881}" dt="2025-04-08T13:09:36.053" v="1291" actId="6549"/>
          <ac:spMkLst>
            <pc:docMk/>
            <pc:sldMk cId="0" sldId="263"/>
            <ac:spMk id="98" creationId="{00000000-0000-0000-0000-000000000000}"/>
          </ac:spMkLst>
        </pc:spChg>
        <pc:extLst>
          <p:ext xmlns:p="http://schemas.openxmlformats.org/presentationml/2006/main" uri="{D6D511B9-2390-475A-947B-AFAB55BFBCF1}">
            <pc226:cmChg xmlns:pc226="http://schemas.microsoft.com/office/powerpoint/2022/06/main/command" chg="mod">
              <pc226:chgData name="Anni Levonen" userId="63497dba-9477-4c37-b9c4-5115314a1e44" providerId="ADAL" clId="{F173D2D5-A3BE-44BF-B036-15A304EA8881}" dt="2025-04-08T13:09:36.053" v="1291" actId="6549"/>
              <pc2:cmMkLst xmlns:pc2="http://schemas.microsoft.com/office/powerpoint/2019/9/main/command">
                <pc:docMk/>
                <pc:sldMk cId="0" sldId="263"/>
                <pc2:cmMk id="{55817EE9-11AE-4863-80D0-A7B28E440A21}"/>
              </pc2:cmMkLst>
            </pc226:cmChg>
          </p:ext>
        </pc:extLst>
      </pc:sldChg>
      <pc:sldChg chg="del">
        <pc:chgData name="Anni Levonen" userId="63497dba-9477-4c37-b9c4-5115314a1e44" providerId="ADAL" clId="{F173D2D5-A3BE-44BF-B036-15A304EA8881}" dt="2025-04-07T11:19:38.106" v="0" actId="47"/>
        <pc:sldMkLst>
          <pc:docMk/>
          <pc:sldMk cId="485621549" sldId="321"/>
        </pc:sldMkLst>
      </pc:sldChg>
      <pc:sldChg chg="del">
        <pc:chgData name="Anni Levonen" userId="63497dba-9477-4c37-b9c4-5115314a1e44" providerId="ADAL" clId="{F173D2D5-A3BE-44BF-B036-15A304EA8881}" dt="2025-04-07T11:19:38.106" v="0" actId="47"/>
        <pc:sldMkLst>
          <pc:docMk/>
          <pc:sldMk cId="3353001284" sldId="325"/>
        </pc:sldMkLst>
      </pc:sldChg>
      <pc:sldChg chg="del">
        <pc:chgData name="Anni Levonen" userId="63497dba-9477-4c37-b9c4-5115314a1e44" providerId="ADAL" clId="{F173D2D5-A3BE-44BF-B036-15A304EA8881}" dt="2025-04-07T11:19:38.106" v="0" actId="47"/>
        <pc:sldMkLst>
          <pc:docMk/>
          <pc:sldMk cId="2168378590" sldId="326"/>
        </pc:sldMkLst>
      </pc:sldChg>
      <pc:sldChg chg="del">
        <pc:chgData name="Anni Levonen" userId="63497dba-9477-4c37-b9c4-5115314a1e44" providerId="ADAL" clId="{F173D2D5-A3BE-44BF-B036-15A304EA8881}" dt="2025-04-07T11:19:38.106" v="0" actId="47"/>
        <pc:sldMkLst>
          <pc:docMk/>
          <pc:sldMk cId="1372731740" sldId="327"/>
        </pc:sldMkLst>
      </pc:sldChg>
      <pc:sldChg chg="del">
        <pc:chgData name="Anni Levonen" userId="63497dba-9477-4c37-b9c4-5115314a1e44" providerId="ADAL" clId="{F173D2D5-A3BE-44BF-B036-15A304EA8881}" dt="2025-04-07T11:19:38.106" v="0" actId="47"/>
        <pc:sldMkLst>
          <pc:docMk/>
          <pc:sldMk cId="2205743495" sldId="328"/>
        </pc:sldMkLst>
      </pc:sldChg>
      <pc:sldChg chg="del">
        <pc:chgData name="Anni Levonen" userId="63497dba-9477-4c37-b9c4-5115314a1e44" providerId="ADAL" clId="{F173D2D5-A3BE-44BF-B036-15A304EA8881}" dt="2025-04-07T11:19:38.106" v="0" actId="47"/>
        <pc:sldMkLst>
          <pc:docMk/>
          <pc:sldMk cId="943785804" sldId="329"/>
        </pc:sldMkLst>
      </pc:sldChg>
      <pc:sldChg chg="del">
        <pc:chgData name="Anni Levonen" userId="63497dba-9477-4c37-b9c4-5115314a1e44" providerId="ADAL" clId="{F173D2D5-A3BE-44BF-B036-15A304EA8881}" dt="2025-04-07T11:19:38.106" v="0" actId="47"/>
        <pc:sldMkLst>
          <pc:docMk/>
          <pc:sldMk cId="3960812684" sldId="330"/>
        </pc:sldMkLst>
      </pc:sldChg>
      <pc:sldChg chg="del">
        <pc:chgData name="Anni Levonen" userId="63497dba-9477-4c37-b9c4-5115314a1e44" providerId="ADAL" clId="{F173D2D5-A3BE-44BF-B036-15A304EA8881}" dt="2025-04-07T11:19:38.106" v="0" actId="47"/>
        <pc:sldMkLst>
          <pc:docMk/>
          <pc:sldMk cId="1840256524" sldId="333"/>
        </pc:sldMkLst>
      </pc:sldChg>
      <pc:sldChg chg="del">
        <pc:chgData name="Anni Levonen" userId="63497dba-9477-4c37-b9c4-5115314a1e44" providerId="ADAL" clId="{F173D2D5-A3BE-44BF-B036-15A304EA8881}" dt="2025-04-07T11:19:38.106" v="0" actId="47"/>
        <pc:sldMkLst>
          <pc:docMk/>
          <pc:sldMk cId="109854358" sldId="336"/>
        </pc:sldMkLst>
      </pc:sldChg>
      <pc:sldChg chg="del">
        <pc:chgData name="Anni Levonen" userId="63497dba-9477-4c37-b9c4-5115314a1e44" providerId="ADAL" clId="{F173D2D5-A3BE-44BF-B036-15A304EA8881}" dt="2025-04-07T11:19:38.106" v="0" actId="47"/>
        <pc:sldMkLst>
          <pc:docMk/>
          <pc:sldMk cId="448691579" sldId="337"/>
        </pc:sldMkLst>
      </pc:sldChg>
      <pc:sldChg chg="del">
        <pc:chgData name="Anni Levonen" userId="63497dba-9477-4c37-b9c4-5115314a1e44" providerId="ADAL" clId="{F173D2D5-A3BE-44BF-B036-15A304EA8881}" dt="2025-04-07T11:19:38.106" v="0" actId="47"/>
        <pc:sldMkLst>
          <pc:docMk/>
          <pc:sldMk cId="2918216498" sldId="338"/>
        </pc:sldMkLst>
      </pc:sldChg>
      <pc:sldChg chg="del">
        <pc:chgData name="Anni Levonen" userId="63497dba-9477-4c37-b9c4-5115314a1e44" providerId="ADAL" clId="{F173D2D5-A3BE-44BF-B036-15A304EA8881}" dt="2025-04-07T11:19:38.106" v="0" actId="47"/>
        <pc:sldMkLst>
          <pc:docMk/>
          <pc:sldMk cId="1044158700" sldId="341"/>
        </pc:sldMkLst>
      </pc:sldChg>
      <pc:sldChg chg="del">
        <pc:chgData name="Anni Levonen" userId="63497dba-9477-4c37-b9c4-5115314a1e44" providerId="ADAL" clId="{F173D2D5-A3BE-44BF-B036-15A304EA8881}" dt="2025-04-07T11:19:38.106" v="0" actId="47"/>
        <pc:sldMkLst>
          <pc:docMk/>
          <pc:sldMk cId="1722593050" sldId="342"/>
        </pc:sldMkLst>
      </pc:sldChg>
      <pc:sldChg chg="addSp delSp modSp mod">
        <pc:chgData name="Anni Levonen" userId="63497dba-9477-4c37-b9c4-5115314a1e44" providerId="ADAL" clId="{F173D2D5-A3BE-44BF-B036-15A304EA8881}" dt="2025-04-08T12:06:46.157" v="1152" actId="790"/>
        <pc:sldMkLst>
          <pc:docMk/>
          <pc:sldMk cId="4177417150" sldId="343"/>
        </pc:sldMkLst>
        <pc:spChg chg="add mod ord">
          <ac:chgData name="Anni Levonen" userId="63497dba-9477-4c37-b9c4-5115314a1e44" providerId="ADAL" clId="{F173D2D5-A3BE-44BF-B036-15A304EA8881}" dt="2025-04-08T10:06:54.397" v="93" actId="1076"/>
          <ac:spMkLst>
            <pc:docMk/>
            <pc:sldMk cId="4177417150" sldId="343"/>
            <ac:spMk id="2" creationId="{5A167B0A-08FE-F964-1456-119AC3451E52}"/>
          </ac:spMkLst>
        </pc:spChg>
        <pc:spChg chg="add mod">
          <ac:chgData name="Anni Levonen" userId="63497dba-9477-4c37-b9c4-5115314a1e44" providerId="ADAL" clId="{F173D2D5-A3BE-44BF-B036-15A304EA8881}" dt="2025-04-08T10:06:54.397" v="93" actId="1076"/>
          <ac:spMkLst>
            <pc:docMk/>
            <pc:sldMk cId="4177417150" sldId="343"/>
            <ac:spMk id="3" creationId="{D7DB492A-6E87-3D05-1924-34257F5D637E}"/>
          </ac:spMkLst>
        </pc:spChg>
        <pc:spChg chg="mod ord">
          <ac:chgData name="Anni Levonen" userId="63497dba-9477-4c37-b9c4-5115314a1e44" providerId="ADAL" clId="{F173D2D5-A3BE-44BF-B036-15A304EA8881}" dt="2025-04-08T12:06:46.157" v="1152" actId="790"/>
          <ac:spMkLst>
            <pc:docMk/>
            <pc:sldMk cId="4177417150" sldId="343"/>
            <ac:spMk id="4" creationId="{CE01839C-650D-5B22-A1DE-49617C673135}"/>
          </ac:spMkLst>
        </pc:spChg>
      </pc:sldChg>
      <pc:sldChg chg="addSp delSp modSp new mod delAnim modAnim">
        <pc:chgData name="Anni Levonen" userId="63497dba-9477-4c37-b9c4-5115314a1e44" providerId="ADAL" clId="{F173D2D5-A3BE-44BF-B036-15A304EA8881}" dt="2025-04-10T10:20:19.651" v="1344" actId="1076"/>
        <pc:sldMkLst>
          <pc:docMk/>
          <pc:sldMk cId="2568363024" sldId="344"/>
        </pc:sldMkLst>
        <pc:spChg chg="mod">
          <ac:chgData name="Anni Levonen" userId="63497dba-9477-4c37-b9c4-5115314a1e44" providerId="ADAL" clId="{F173D2D5-A3BE-44BF-B036-15A304EA8881}" dt="2025-04-10T10:19:52.481" v="1339" actId="1076"/>
          <ac:spMkLst>
            <pc:docMk/>
            <pc:sldMk cId="2568363024" sldId="344"/>
            <ac:spMk id="2" creationId="{BBAF1AC1-977F-8C17-A5DC-71A648E51B6F}"/>
          </ac:spMkLst>
        </pc:spChg>
      </pc:sldChg>
      <pc:sldChg chg="modSp new del mod">
        <pc:chgData name="Anni Levonen" userId="63497dba-9477-4c37-b9c4-5115314a1e44" providerId="ADAL" clId="{F173D2D5-A3BE-44BF-B036-15A304EA8881}" dt="2025-04-08T13:09:51.010" v="1292" actId="47"/>
        <pc:sldMkLst>
          <pc:docMk/>
          <pc:sldMk cId="549060190" sldId="345"/>
        </pc:sldMkLst>
      </pc:sldChg>
      <pc:sldMasterChg chg="delSp mod addSldLayout modSldLayout">
        <pc:chgData name="Anni Levonen" userId="63497dba-9477-4c37-b9c4-5115314a1e44" providerId="ADAL" clId="{F173D2D5-A3BE-44BF-B036-15A304EA8881}" dt="2025-04-08T10:57:33.566" v="1001" actId="167"/>
        <pc:sldMasterMkLst>
          <pc:docMk/>
          <pc:sldMasterMk cId="0" sldId="2147483648"/>
        </pc:sldMasterMkLst>
        <pc:sldLayoutChg chg="delSp mod">
          <pc:chgData name="Anni Levonen" userId="63497dba-9477-4c37-b9c4-5115314a1e44" providerId="ADAL" clId="{F173D2D5-A3BE-44BF-B036-15A304EA8881}" dt="2025-04-08T10:57:21.511" v="998" actId="478"/>
          <pc:sldLayoutMkLst>
            <pc:docMk/>
            <pc:sldMasterMk cId="0" sldId="2147483648"/>
            <pc:sldLayoutMk cId="0" sldId="2147483650"/>
          </pc:sldLayoutMkLst>
        </pc:sldLayoutChg>
        <pc:sldLayoutChg chg="delSp modSp mod">
          <pc:chgData name="Anni Levonen" userId="63497dba-9477-4c37-b9c4-5115314a1e44" providerId="ADAL" clId="{F173D2D5-A3BE-44BF-B036-15A304EA8881}" dt="2025-04-08T10:04:32.937" v="67" actId="478"/>
          <pc:sldLayoutMkLst>
            <pc:docMk/>
            <pc:sldMasterMk cId="0" sldId="2147483648"/>
            <pc:sldLayoutMk cId="148676725" sldId="2147483674"/>
          </pc:sldLayoutMkLst>
          <pc:spChg chg="mod">
            <ac:chgData name="Anni Levonen" userId="63497dba-9477-4c37-b9c4-5115314a1e44" providerId="ADAL" clId="{F173D2D5-A3BE-44BF-B036-15A304EA8881}" dt="2025-04-07T11:25:09.709" v="33" actId="1076"/>
            <ac:spMkLst>
              <pc:docMk/>
              <pc:sldMasterMk cId="0" sldId="2147483648"/>
              <pc:sldLayoutMk cId="148676725" sldId="2147483674"/>
              <ac:spMk id="12" creationId="{65A50B96-3FB3-D3E7-6A0C-6E62F4417CD5}"/>
            </ac:spMkLst>
          </pc:spChg>
          <pc:picChg chg="mod">
            <ac:chgData name="Anni Levonen" userId="63497dba-9477-4c37-b9c4-5115314a1e44" providerId="ADAL" clId="{F173D2D5-A3BE-44BF-B036-15A304EA8881}" dt="2025-04-07T11:21:41.480" v="1" actId="14826"/>
            <ac:picMkLst>
              <pc:docMk/>
              <pc:sldMasterMk cId="0" sldId="2147483648"/>
              <pc:sldLayoutMk cId="148676725" sldId="2147483674"/>
              <ac:picMk id="3" creationId="{4DA9D63A-14F6-F9E5-6B85-EC0B050DBC44}"/>
            </ac:picMkLst>
          </pc:picChg>
          <pc:picChg chg="mod">
            <ac:chgData name="Anni Levonen" userId="63497dba-9477-4c37-b9c4-5115314a1e44" providerId="ADAL" clId="{F173D2D5-A3BE-44BF-B036-15A304EA8881}" dt="2025-04-07T11:25:07.535" v="32" actId="1076"/>
            <ac:picMkLst>
              <pc:docMk/>
              <pc:sldMasterMk cId="0" sldId="2147483648"/>
              <pc:sldLayoutMk cId="148676725" sldId="2147483674"/>
              <ac:picMk id="4" creationId="{1CB79863-EAE8-B4D0-C498-0078209E540A}"/>
            </ac:picMkLst>
          </pc:picChg>
          <pc:picChg chg="mod">
            <ac:chgData name="Anni Levonen" userId="63497dba-9477-4c37-b9c4-5115314a1e44" providerId="ADAL" clId="{F173D2D5-A3BE-44BF-B036-15A304EA8881}" dt="2025-04-07T11:25:04.127" v="31" actId="14100"/>
            <ac:picMkLst>
              <pc:docMk/>
              <pc:sldMasterMk cId="0" sldId="2147483648"/>
              <pc:sldLayoutMk cId="148676725" sldId="2147483674"/>
              <ac:picMk id="5" creationId="{D300199A-1BC3-85A2-F116-A0F36CCF8CA6}"/>
            </ac:picMkLst>
          </pc:picChg>
        </pc:sldLayoutChg>
        <pc:sldLayoutChg chg="delSp mod">
          <pc:chgData name="Anni Levonen" userId="63497dba-9477-4c37-b9c4-5115314a1e44" providerId="ADAL" clId="{F173D2D5-A3BE-44BF-B036-15A304EA8881}" dt="2025-04-07T11:26:12.530" v="43" actId="478"/>
          <pc:sldLayoutMkLst>
            <pc:docMk/>
            <pc:sldMasterMk cId="0" sldId="2147483648"/>
            <pc:sldLayoutMk cId="2382860675" sldId="2147483676"/>
          </pc:sldLayoutMkLst>
        </pc:sldLayoutChg>
        <pc:sldLayoutChg chg="delSp mod">
          <pc:chgData name="Anni Levonen" userId="63497dba-9477-4c37-b9c4-5115314a1e44" providerId="ADAL" clId="{F173D2D5-A3BE-44BF-B036-15A304EA8881}" dt="2025-04-07T11:25:59.235" v="38" actId="478"/>
          <pc:sldLayoutMkLst>
            <pc:docMk/>
            <pc:sldMasterMk cId="0" sldId="2147483648"/>
            <pc:sldLayoutMk cId="3610824814" sldId="2147483681"/>
          </pc:sldLayoutMkLst>
        </pc:sldLayoutChg>
        <pc:sldLayoutChg chg="delSp mod">
          <pc:chgData name="Anni Levonen" userId="63497dba-9477-4c37-b9c4-5115314a1e44" providerId="ADAL" clId="{F173D2D5-A3BE-44BF-B036-15A304EA8881}" dt="2025-04-07T11:26:35.186" v="46" actId="478"/>
          <pc:sldLayoutMkLst>
            <pc:docMk/>
            <pc:sldMasterMk cId="0" sldId="2147483648"/>
            <pc:sldLayoutMk cId="1745070870" sldId="2147483696"/>
          </pc:sldLayoutMkLst>
        </pc:sldLayoutChg>
        <pc:sldLayoutChg chg="delSp modSp mod">
          <pc:chgData name="Anni Levonen" userId="63497dba-9477-4c37-b9c4-5115314a1e44" providerId="ADAL" clId="{F173D2D5-A3BE-44BF-B036-15A304EA8881}" dt="2025-04-07T11:26:03.576" v="40" actId="478"/>
          <pc:sldLayoutMkLst>
            <pc:docMk/>
            <pc:sldMasterMk cId="0" sldId="2147483648"/>
            <pc:sldLayoutMk cId="870667997" sldId="2147483697"/>
          </pc:sldLayoutMkLst>
        </pc:sldLayoutChg>
        <pc:sldLayoutChg chg="delSp mod">
          <pc:chgData name="Anni Levonen" userId="63497dba-9477-4c37-b9c4-5115314a1e44" providerId="ADAL" clId="{F173D2D5-A3BE-44BF-B036-15A304EA8881}" dt="2025-04-07T11:26:27.358" v="45" actId="478"/>
          <pc:sldLayoutMkLst>
            <pc:docMk/>
            <pc:sldMasterMk cId="0" sldId="2147483648"/>
            <pc:sldLayoutMk cId="1330519379" sldId="2147483700"/>
          </pc:sldLayoutMkLst>
        </pc:sldLayoutChg>
        <pc:sldLayoutChg chg="delSp mod">
          <pc:chgData name="Anni Levonen" userId="63497dba-9477-4c37-b9c4-5115314a1e44" providerId="ADAL" clId="{F173D2D5-A3BE-44BF-B036-15A304EA8881}" dt="2025-04-07T11:26:15.632" v="44" actId="478"/>
          <pc:sldLayoutMkLst>
            <pc:docMk/>
            <pc:sldMasterMk cId="0" sldId="2147483648"/>
            <pc:sldLayoutMk cId="1159632455" sldId="2147483707"/>
          </pc:sldLayoutMkLst>
        </pc:sldLayoutChg>
        <pc:sldLayoutChg chg="delSp mod">
          <pc:chgData name="Anni Levonen" userId="63497dba-9477-4c37-b9c4-5115314a1e44" providerId="ADAL" clId="{F173D2D5-A3BE-44BF-B036-15A304EA8881}" dt="2025-04-07T11:25:54.240" v="37" actId="478"/>
          <pc:sldLayoutMkLst>
            <pc:docMk/>
            <pc:sldMasterMk cId="0" sldId="2147483648"/>
            <pc:sldLayoutMk cId="2126477882" sldId="2147483708"/>
          </pc:sldLayoutMkLst>
        </pc:sldLayoutChg>
        <pc:sldLayoutChg chg="delSp mod">
          <pc:chgData name="Anni Levonen" userId="63497dba-9477-4c37-b9c4-5115314a1e44" providerId="ADAL" clId="{F173D2D5-A3BE-44BF-B036-15A304EA8881}" dt="2025-04-07T11:26:09.221" v="42" actId="478"/>
          <pc:sldLayoutMkLst>
            <pc:docMk/>
            <pc:sldMasterMk cId="0" sldId="2147483648"/>
            <pc:sldLayoutMk cId="494095957" sldId="2147483709"/>
          </pc:sldLayoutMkLst>
        </pc:sldLayoutChg>
        <pc:sldLayoutChg chg="delSp mod">
          <pc:chgData name="Anni Levonen" userId="63497dba-9477-4c37-b9c4-5115314a1e44" providerId="ADAL" clId="{F173D2D5-A3BE-44BF-B036-15A304EA8881}" dt="2025-04-07T11:26:06.499" v="41" actId="478"/>
          <pc:sldLayoutMkLst>
            <pc:docMk/>
            <pc:sldMasterMk cId="0" sldId="2147483648"/>
            <pc:sldLayoutMk cId="1560880558" sldId="2147483710"/>
          </pc:sldLayoutMkLst>
        </pc:sldLayoutChg>
        <pc:sldLayoutChg chg="addSp modSp add mod modTransition">
          <pc:chgData name="Anni Levonen" userId="63497dba-9477-4c37-b9c4-5115314a1e44" providerId="ADAL" clId="{F173D2D5-A3BE-44BF-B036-15A304EA8881}" dt="2025-04-08T10:57:33.566" v="1001" actId="167"/>
          <pc:sldLayoutMkLst>
            <pc:docMk/>
            <pc:sldMasterMk cId="0" sldId="2147483648"/>
            <pc:sldLayoutMk cId="1544694931" sldId="2147483714"/>
          </pc:sldLayoutMkLst>
          <pc:picChg chg="add mod ord">
            <ac:chgData name="Anni Levonen" userId="63497dba-9477-4c37-b9c4-5115314a1e44" providerId="ADAL" clId="{F173D2D5-A3BE-44BF-B036-15A304EA8881}" dt="2025-04-08T10:57:33.566" v="1001" actId="167"/>
            <ac:picMkLst>
              <pc:docMk/>
              <pc:sldMasterMk cId="0" sldId="2147483648"/>
              <pc:sldLayoutMk cId="1544694931" sldId="2147483714"/>
              <ac:picMk id="3" creationId="{C60727C2-6D83-A38C-3BEA-6DF6839770B2}"/>
            </ac:picMkLst>
          </pc:picChg>
        </pc:sldLayoutChg>
      </pc:sldMasterChg>
    </pc:docChg>
  </pc:docChgLst>
  <pc:docChgLst>
    <pc:chgData name="Katriina Rosavaara" userId="S::katriina.rosavaara@uudenmaanliitto.fi::20733a6a-642c-41c0-958b-c74de89f6423" providerId="AD" clId="Web-{6602CD46-80F9-9E3E-B38F-C3F63D95E257}"/>
    <pc:docChg chg="mod modSld sldOrd">
      <pc:chgData name="Katriina Rosavaara" userId="S::katriina.rosavaara@uudenmaanliitto.fi::20733a6a-642c-41c0-958b-c74de89f6423" providerId="AD" clId="Web-{6602CD46-80F9-9E3E-B38F-C3F63D95E257}" dt="2025-05-07T05:33:48.684" v="128" actId="20577"/>
      <pc:docMkLst>
        <pc:docMk/>
      </pc:docMkLst>
      <pc:sldChg chg="addSp delSp modSp ord">
        <pc:chgData name="Katriina Rosavaara" userId="S::katriina.rosavaara@uudenmaanliitto.fi::20733a6a-642c-41c0-958b-c74de89f6423" providerId="AD" clId="Web-{6602CD46-80F9-9E3E-B38F-C3F63D95E257}" dt="2025-05-07T05:25:22.992" v="80"/>
        <pc:sldMkLst>
          <pc:docMk/>
          <pc:sldMk cId="0" sldId="258"/>
        </pc:sldMkLst>
        <pc:spChg chg="mod">
          <ac:chgData name="Katriina Rosavaara" userId="S::katriina.rosavaara@uudenmaanliitto.fi::20733a6a-642c-41c0-958b-c74de89f6423" providerId="AD" clId="Web-{6602CD46-80F9-9E3E-B38F-C3F63D95E257}" dt="2025-05-07T05:23:35.444" v="41"/>
          <ac:spMkLst>
            <pc:docMk/>
            <pc:sldMk cId="0" sldId="258"/>
            <ac:spMk id="25" creationId="{72BD416C-E267-EDD5-F943-872E8A37D13C}"/>
          </ac:spMkLst>
        </pc:spChg>
        <pc:spChg chg="mod">
          <ac:chgData name="Katriina Rosavaara" userId="S::katriina.rosavaara@uudenmaanliitto.fi::20733a6a-642c-41c0-958b-c74de89f6423" providerId="AD" clId="Web-{6602CD46-80F9-9E3E-B38F-C3F63D95E257}" dt="2025-05-07T05:23:34.522" v="39" actId="1076"/>
          <ac:spMkLst>
            <pc:docMk/>
            <pc:sldMk cId="0" sldId="258"/>
            <ac:spMk id="66" creationId="{00000000-0000-0000-0000-000000000000}"/>
          </ac:spMkLst>
        </pc:spChg>
        <pc:spChg chg="mod">
          <ac:chgData name="Katriina Rosavaara" userId="S::katriina.rosavaara@uudenmaanliitto.fi::20733a6a-642c-41c0-958b-c74de89f6423" providerId="AD" clId="Web-{6602CD46-80F9-9E3E-B38F-C3F63D95E257}" dt="2025-05-07T05:23:35.257" v="40"/>
          <ac:spMkLst>
            <pc:docMk/>
            <pc:sldMk cId="0" sldId="258"/>
            <ac:spMk id="67" creationId="{00000000-0000-0000-0000-000000000000}"/>
          </ac:spMkLst>
        </pc:spChg>
        <pc:picChg chg="add del">
          <ac:chgData name="Katriina Rosavaara" userId="S::katriina.rosavaara@uudenmaanliitto.fi::20733a6a-642c-41c0-958b-c74de89f6423" providerId="AD" clId="Web-{6602CD46-80F9-9E3E-B38F-C3F63D95E257}" dt="2025-05-07T05:24:37.663" v="56"/>
          <ac:picMkLst>
            <pc:docMk/>
            <pc:sldMk cId="0" sldId="258"/>
            <ac:picMk id="3" creationId="{22654A99-1DD7-2B67-3753-9784A2F5C79A}"/>
          </ac:picMkLst>
        </pc:picChg>
      </pc:sldChg>
      <pc:sldChg chg="modSp">
        <pc:chgData name="Katriina Rosavaara" userId="S::katriina.rosavaara@uudenmaanliitto.fi::20733a6a-642c-41c0-958b-c74de89f6423" providerId="AD" clId="Web-{6602CD46-80F9-9E3E-B38F-C3F63D95E257}" dt="2025-05-07T05:33:37.762" v="124" actId="20577"/>
        <pc:sldMkLst>
          <pc:docMk/>
          <pc:sldMk cId="0" sldId="259"/>
        </pc:sldMkLst>
        <pc:spChg chg="mod">
          <ac:chgData name="Katriina Rosavaara" userId="S::katriina.rosavaara@uudenmaanliitto.fi::20733a6a-642c-41c0-958b-c74de89f6423" providerId="AD" clId="Web-{6602CD46-80F9-9E3E-B38F-C3F63D95E257}" dt="2025-05-07T05:33:37.762" v="124" actId="20577"/>
          <ac:spMkLst>
            <pc:docMk/>
            <pc:sldMk cId="0" sldId="259"/>
            <ac:spMk id="72" creationId="{00000000-0000-0000-0000-000000000000}"/>
          </ac:spMkLst>
        </pc:spChg>
      </pc:sldChg>
      <pc:sldChg chg="modSp">
        <pc:chgData name="Katriina Rosavaara" userId="S::katriina.rosavaara@uudenmaanliitto.fi::20733a6a-642c-41c0-958b-c74de89f6423" providerId="AD" clId="Web-{6602CD46-80F9-9E3E-B38F-C3F63D95E257}" dt="2025-05-07T05:33:48.684" v="128" actId="20577"/>
        <pc:sldMkLst>
          <pc:docMk/>
          <pc:sldMk cId="0" sldId="261"/>
        </pc:sldMkLst>
        <pc:spChg chg="mod">
          <ac:chgData name="Katriina Rosavaara" userId="S::katriina.rosavaara@uudenmaanliitto.fi::20733a6a-642c-41c0-958b-c74de89f6423" providerId="AD" clId="Web-{6602CD46-80F9-9E3E-B38F-C3F63D95E257}" dt="2025-05-07T05:33:48.684" v="128" actId="20577"/>
          <ac:spMkLst>
            <pc:docMk/>
            <pc:sldMk cId="0" sldId="261"/>
            <ac:spMk id="85" creationId="{00000000-0000-0000-0000-000000000000}"/>
          </ac:spMkLst>
        </pc:spChg>
      </pc:sldChg>
      <pc:sldChg chg="modSp">
        <pc:chgData name="Katriina Rosavaara" userId="S::katriina.rosavaara@uudenmaanliitto.fi::20733a6a-642c-41c0-958b-c74de89f6423" providerId="AD" clId="Web-{6602CD46-80F9-9E3E-B38F-C3F63D95E257}" dt="2025-05-07T05:27:56.696" v="86" actId="14100"/>
        <pc:sldMkLst>
          <pc:docMk/>
          <pc:sldMk cId="0" sldId="262"/>
        </pc:sldMkLst>
        <pc:spChg chg="mod">
          <ac:chgData name="Katriina Rosavaara" userId="S::katriina.rosavaara@uudenmaanliitto.fi::20733a6a-642c-41c0-958b-c74de89f6423" providerId="AD" clId="Web-{6602CD46-80F9-9E3E-B38F-C3F63D95E257}" dt="2025-05-07T05:27:56.696" v="86" actId="14100"/>
          <ac:spMkLst>
            <pc:docMk/>
            <pc:sldMk cId="0" sldId="262"/>
            <ac:spMk id="91" creationId="{00000000-0000-0000-0000-000000000000}"/>
          </ac:spMkLst>
        </pc:spChg>
      </pc:sldChg>
      <pc:sldChg chg="modSp">
        <pc:chgData name="Katriina Rosavaara" userId="S::katriina.rosavaara@uudenmaanliitto.fi::20733a6a-642c-41c0-958b-c74de89f6423" providerId="AD" clId="Web-{6602CD46-80F9-9E3E-B38F-C3F63D95E257}" dt="2025-05-07T05:29:13.885" v="110" actId="1076"/>
        <pc:sldMkLst>
          <pc:docMk/>
          <pc:sldMk cId="4177417150" sldId="343"/>
        </pc:sldMkLst>
        <pc:spChg chg="mod">
          <ac:chgData name="Katriina Rosavaara" userId="S::katriina.rosavaara@uudenmaanliitto.fi::20733a6a-642c-41c0-958b-c74de89f6423" providerId="AD" clId="Web-{6602CD46-80F9-9E3E-B38F-C3F63D95E257}" dt="2025-05-07T05:29:13.885" v="110" actId="1076"/>
          <ac:spMkLst>
            <pc:docMk/>
            <pc:sldMk cId="4177417150" sldId="343"/>
            <ac:spMk id="4" creationId="{CE01839C-650D-5B22-A1DE-49617C673135}"/>
          </ac:spMkLst>
        </pc:spChg>
      </pc:sldChg>
      <pc:sldChg chg="modSp">
        <pc:chgData name="Katriina Rosavaara" userId="S::katriina.rosavaara@uudenmaanliitto.fi::20733a6a-642c-41c0-958b-c74de89f6423" providerId="AD" clId="Web-{6602CD46-80F9-9E3E-B38F-C3F63D95E257}" dt="2025-05-07T05:33:22.480" v="119" actId="20577"/>
        <pc:sldMkLst>
          <pc:docMk/>
          <pc:sldMk cId="2568363024" sldId="344"/>
        </pc:sldMkLst>
        <pc:spChg chg="mod">
          <ac:chgData name="Katriina Rosavaara" userId="S::katriina.rosavaara@uudenmaanliitto.fi::20733a6a-642c-41c0-958b-c74de89f6423" providerId="AD" clId="Web-{6602CD46-80F9-9E3E-B38F-C3F63D95E257}" dt="2025-05-07T05:33:22.480" v="119" actId="20577"/>
          <ac:spMkLst>
            <pc:docMk/>
            <pc:sldMk cId="2568363024" sldId="344"/>
            <ac:spMk id="2" creationId="{BBAF1AC1-977F-8C17-A5DC-71A648E51B6F}"/>
          </ac:spMkLst>
        </pc:spChg>
      </pc:sldChg>
      <pc:sldChg chg="addSp modSp">
        <pc:chgData name="Katriina Rosavaara" userId="S::katriina.rosavaara@uudenmaanliitto.fi::20733a6a-642c-41c0-958b-c74de89f6423" providerId="AD" clId="Web-{6602CD46-80F9-9E3E-B38F-C3F63D95E257}" dt="2025-05-07T05:28:55.712" v="109" actId="20577"/>
        <pc:sldMkLst>
          <pc:docMk/>
          <pc:sldMk cId="882760434" sldId="345"/>
        </pc:sldMkLst>
        <pc:spChg chg="mod">
          <ac:chgData name="Katriina Rosavaara" userId="S::katriina.rosavaara@uudenmaanliitto.fi::20733a6a-642c-41c0-958b-c74de89f6423" providerId="AD" clId="Web-{6602CD46-80F9-9E3E-B38F-C3F63D95E257}" dt="2025-05-07T05:28:55.712" v="109" actId="20577"/>
          <ac:spMkLst>
            <pc:docMk/>
            <pc:sldMk cId="882760434" sldId="345"/>
            <ac:spMk id="2" creationId="{5D1EEA76-7BCE-57BA-42F5-566A7663E4FB}"/>
          </ac:spMkLst>
        </pc:spChg>
        <pc:spChg chg="add mod">
          <ac:chgData name="Katriina Rosavaara" userId="S::katriina.rosavaara@uudenmaanliitto.fi::20733a6a-642c-41c0-958b-c74de89f6423" providerId="AD" clId="Web-{6602CD46-80F9-9E3E-B38F-C3F63D95E257}" dt="2025-05-07T05:28:18.368" v="89" actId="1076"/>
          <ac:spMkLst>
            <pc:docMk/>
            <pc:sldMk cId="882760434" sldId="345"/>
            <ac:spMk id="5" creationId="{3D718DCD-49B3-A310-E488-3E7B404382E7}"/>
          </ac:spMkLst>
        </pc:spChg>
      </pc:sldChg>
      <pc:sldChg chg="modSp ord">
        <pc:chgData name="Katriina Rosavaara" userId="S::katriina.rosavaara@uudenmaanliitto.fi::20733a6a-642c-41c0-958b-c74de89f6423" providerId="AD" clId="Web-{6602CD46-80F9-9E3E-B38F-C3F63D95E257}" dt="2025-05-07T05:25:33.976" v="81"/>
        <pc:sldMkLst>
          <pc:docMk/>
          <pc:sldMk cId="366168499" sldId="346"/>
        </pc:sldMkLst>
        <pc:spChg chg="mod">
          <ac:chgData name="Katriina Rosavaara" userId="S::katriina.rosavaara@uudenmaanliitto.fi::20733a6a-642c-41c0-958b-c74de89f6423" providerId="AD" clId="Web-{6602CD46-80F9-9E3E-B38F-C3F63D95E257}" dt="2025-05-07T05:25:10.054" v="78" actId="20577"/>
          <ac:spMkLst>
            <pc:docMk/>
            <pc:sldMk cId="366168499" sldId="346"/>
            <ac:spMk id="2" creationId="{F3A87776-9F6F-8607-8C47-6C8C2D1A58D6}"/>
          </ac:spMkLst>
        </pc:spChg>
      </pc:sldChg>
    </pc:docChg>
  </pc:docChgLst>
  <pc:docChgLst>
    <pc:chgData name="Milla Aalto" userId="S::milla.aalto@uudenmaanliitto.fi::74178764-abd8-479e-9728-8fa746306a3e" providerId="AD" clId="Web-{386D9222-1AFA-FC7A-DCBF-E1149D786FA0}"/>
    <pc:docChg chg="mod modSld">
      <pc:chgData name="Milla Aalto" userId="S::milla.aalto@uudenmaanliitto.fi::74178764-abd8-479e-9728-8fa746306a3e" providerId="AD" clId="Web-{386D9222-1AFA-FC7A-DCBF-E1149D786FA0}" dt="2025-04-08T06:21:08.875" v="2" actId="20577"/>
      <pc:docMkLst>
        <pc:docMk/>
      </pc:docMkLst>
      <pc:sldChg chg="modSp modCm">
        <pc:chgData name="Milla Aalto" userId="S::milla.aalto@uudenmaanliitto.fi::74178764-abd8-479e-9728-8fa746306a3e" providerId="AD" clId="Web-{386D9222-1AFA-FC7A-DCBF-E1149D786FA0}" dt="2025-04-08T06:21:08.875" v="2" actId="20577"/>
        <pc:sldMkLst>
          <pc:docMk/>
          <pc:sldMk cId="0" sldId="262"/>
        </pc:sldMkLst>
        <pc:extLst>
          <p:ext xmlns:p="http://schemas.openxmlformats.org/presentationml/2006/main" uri="{D6D511B9-2390-475A-947B-AFAB55BFBCF1}">
            <pc226:cmChg xmlns:pc226="http://schemas.microsoft.com/office/powerpoint/2022/06/main/command" chg="mod">
              <pc226:chgData name="Milla Aalto" userId="S::milla.aalto@uudenmaanliitto.fi::74178764-abd8-479e-9728-8fa746306a3e" providerId="AD" clId="Web-{386D9222-1AFA-FC7A-DCBF-E1149D786FA0}" dt="2025-04-08T06:20:54.656" v="1" actId="20577"/>
              <pc2:cmMkLst xmlns:pc2="http://schemas.microsoft.com/office/powerpoint/2019/9/main/command">
                <pc:docMk/>
                <pc:sldMk cId="0" sldId="262"/>
                <pc2:cmMk id="{064AE894-3335-4D23-9CE4-C03D5877F560}"/>
              </pc2:cmMkLst>
            </pc226:cmChg>
          </p:ext>
        </pc:extLst>
      </pc:sldChg>
    </pc:docChg>
  </pc:docChgLst>
  <pc:docChgLst>
    <pc:chgData name="Katriina Rosavaara" userId="S::katriina.rosavaara@uudenmaanliitto.fi::20733a6a-642c-41c0-958b-c74de89f6423" providerId="AD" clId="Web-{446181B5-7A77-188D-0C98-DF7C346683BD}"/>
    <pc:docChg chg="addSld delSld modSld">
      <pc:chgData name="Katriina Rosavaara" userId="S::katriina.rosavaara@uudenmaanliitto.fi::20733a6a-642c-41c0-958b-c74de89f6423" providerId="AD" clId="Web-{446181B5-7A77-188D-0C98-DF7C346683BD}" dt="2025-05-07T06:47:08.653" v="83" actId="20577"/>
      <pc:docMkLst>
        <pc:docMk/>
      </pc:docMkLst>
      <pc:sldChg chg="modSp modCm">
        <pc:chgData name="Katriina Rosavaara" userId="S::katriina.rosavaara@uudenmaanliitto.fi::20733a6a-642c-41c0-958b-c74de89f6423" providerId="AD" clId="Web-{446181B5-7A77-188D-0C98-DF7C346683BD}" dt="2025-05-07T06:38:36.386" v="15" actId="20577"/>
        <pc:sldMkLst>
          <pc:docMk/>
          <pc:sldMk cId="0" sldId="258"/>
        </pc:sldMkLst>
        <pc:spChg chg="mod">
          <ac:chgData name="Katriina Rosavaara" userId="S::katriina.rosavaara@uudenmaanliitto.fi::20733a6a-642c-41c0-958b-c74de89f6423" providerId="AD" clId="Web-{446181B5-7A77-188D-0C98-DF7C346683BD}" dt="2025-05-07T06:36:14.885" v="1" actId="20577"/>
          <ac:spMkLst>
            <pc:docMk/>
            <pc:sldMk cId="0" sldId="258"/>
            <ac:spMk id="66" creationId="{00000000-0000-0000-0000-000000000000}"/>
          </ac:spMkLst>
        </pc:spChg>
        <pc:spChg chg="mod">
          <ac:chgData name="Katriina Rosavaara" userId="S::katriina.rosavaara@uudenmaanliitto.fi::20733a6a-642c-41c0-958b-c74de89f6423" providerId="AD" clId="Web-{446181B5-7A77-188D-0C98-DF7C346683BD}" dt="2025-05-07T06:38:36.386" v="15" actId="20577"/>
          <ac:spMkLst>
            <pc:docMk/>
            <pc:sldMk cId="0" sldId="258"/>
            <ac:spMk id="67" creationId="{00000000-0000-0000-0000-000000000000}"/>
          </ac:spMkLst>
        </pc:spChg>
        <pc:extLst>
          <p:ext xmlns:p="http://schemas.openxmlformats.org/presentationml/2006/main" uri="{D6D511B9-2390-475A-947B-AFAB55BFBCF1}">
            <pc226:cmChg xmlns:pc226="http://schemas.microsoft.com/office/powerpoint/2022/06/main/command" chg="mod">
              <pc226:chgData name="Katriina Rosavaara" userId="S::katriina.rosavaara@uudenmaanliitto.fi::20733a6a-642c-41c0-958b-c74de89f6423" providerId="AD" clId="Web-{446181B5-7A77-188D-0C98-DF7C346683BD}" dt="2025-05-07T06:38:31.261" v="14" actId="20577"/>
              <pc2:cmMkLst xmlns:pc2="http://schemas.microsoft.com/office/powerpoint/2019/9/main/command">
                <pc:docMk/>
                <pc:sldMk cId="0" sldId="258"/>
                <pc2:cmMk id="{1E67A844-BC4C-4AA3-9FDD-369B130E39BF}"/>
              </pc2:cmMkLst>
            </pc226:cmChg>
            <pc226:cmChg xmlns:pc226="http://schemas.microsoft.com/office/powerpoint/2022/06/main/command" chg="mod">
              <pc226:chgData name="Katriina Rosavaara" userId="S::katriina.rosavaara@uudenmaanliitto.fi::20733a6a-642c-41c0-958b-c74de89f6423" providerId="AD" clId="Web-{446181B5-7A77-188D-0C98-DF7C346683BD}" dt="2025-05-07T06:38:31.261" v="14" actId="20577"/>
              <pc2:cmMkLst xmlns:pc2="http://schemas.microsoft.com/office/powerpoint/2019/9/main/command">
                <pc:docMk/>
                <pc:sldMk cId="0" sldId="258"/>
                <pc2:cmMk id="{6BB6496E-6E62-4E03-B0CF-CB7233B47115}"/>
              </pc2:cmMkLst>
            </pc226:cmChg>
            <pc226:cmChg xmlns:pc226="http://schemas.microsoft.com/office/powerpoint/2022/06/main/command" chg="mod">
              <pc226:chgData name="Katriina Rosavaara" userId="S::katriina.rosavaara@uudenmaanliitto.fi::20733a6a-642c-41c0-958b-c74de89f6423" providerId="AD" clId="Web-{446181B5-7A77-188D-0C98-DF7C346683BD}" dt="2025-05-07T06:38:31.261" v="14" actId="20577"/>
              <pc2:cmMkLst xmlns:pc2="http://schemas.microsoft.com/office/powerpoint/2019/9/main/command">
                <pc:docMk/>
                <pc:sldMk cId="0" sldId="258"/>
                <pc2:cmMk id="{E13ECDF0-A781-4A00-B35C-F8437A23B0C1}"/>
              </pc2:cmMkLst>
            </pc226:cmChg>
          </p:ext>
        </pc:extLst>
      </pc:sldChg>
      <pc:sldChg chg="addSp delSp modSp">
        <pc:chgData name="Katriina Rosavaara" userId="S::katriina.rosavaara@uudenmaanliitto.fi::20733a6a-642c-41c0-958b-c74de89f6423" providerId="AD" clId="Web-{446181B5-7A77-188D-0C98-DF7C346683BD}" dt="2025-05-07T06:39:54.792" v="24" actId="20577"/>
        <pc:sldMkLst>
          <pc:docMk/>
          <pc:sldMk cId="0" sldId="260"/>
        </pc:sldMkLst>
        <pc:spChg chg="del mod">
          <ac:chgData name="Katriina Rosavaara" userId="S::katriina.rosavaara@uudenmaanliitto.fi::20733a6a-642c-41c0-958b-c74de89f6423" providerId="AD" clId="Web-{446181B5-7A77-188D-0C98-DF7C346683BD}" dt="2025-05-07T06:39:37.620" v="22"/>
          <ac:spMkLst>
            <pc:docMk/>
            <pc:sldMk cId="0" sldId="260"/>
            <ac:spMk id="5" creationId="{F544E10C-84FD-E9FA-10E7-83B92AA5A8B3}"/>
          </ac:spMkLst>
        </pc:spChg>
        <pc:spChg chg="mod">
          <ac:chgData name="Katriina Rosavaara" userId="S::katriina.rosavaara@uudenmaanliitto.fi::20733a6a-642c-41c0-958b-c74de89f6423" providerId="AD" clId="Web-{446181B5-7A77-188D-0C98-DF7C346683BD}" dt="2025-05-07T06:39:31.589" v="19" actId="20577"/>
          <ac:spMkLst>
            <pc:docMk/>
            <pc:sldMk cId="0" sldId="260"/>
            <ac:spMk id="10" creationId="{441A642D-E4F7-5E27-D51E-62E82BE3D9E7}"/>
          </ac:spMkLst>
        </pc:spChg>
        <pc:spChg chg="add del">
          <ac:chgData name="Katriina Rosavaara" userId="S::katriina.rosavaara@uudenmaanliitto.fi::20733a6a-642c-41c0-958b-c74de89f6423" providerId="AD" clId="Web-{446181B5-7A77-188D-0C98-DF7C346683BD}" dt="2025-05-07T06:39:34.948" v="21"/>
          <ac:spMkLst>
            <pc:docMk/>
            <pc:sldMk cId="0" sldId="260"/>
            <ac:spMk id="11" creationId="{63BA0388-4347-FB08-1403-6B0415D6FBF8}"/>
          </ac:spMkLst>
        </pc:spChg>
        <pc:spChg chg="mod">
          <ac:chgData name="Katriina Rosavaara" userId="S::katriina.rosavaara@uudenmaanliitto.fi::20733a6a-642c-41c0-958b-c74de89f6423" providerId="AD" clId="Web-{446181B5-7A77-188D-0C98-DF7C346683BD}" dt="2025-05-07T06:39:54.792" v="24" actId="20577"/>
          <ac:spMkLst>
            <pc:docMk/>
            <pc:sldMk cId="0" sldId="260"/>
            <ac:spMk id="78" creationId="{00000000-0000-0000-0000-000000000000}"/>
          </ac:spMkLst>
        </pc:spChg>
      </pc:sldChg>
      <pc:sldChg chg="delSp modSp">
        <pc:chgData name="Katriina Rosavaara" userId="S::katriina.rosavaara@uudenmaanliitto.fi::20733a6a-642c-41c0-958b-c74de89f6423" providerId="AD" clId="Web-{446181B5-7A77-188D-0C98-DF7C346683BD}" dt="2025-05-07T06:41:47.902" v="39" actId="1076"/>
        <pc:sldMkLst>
          <pc:docMk/>
          <pc:sldMk cId="0" sldId="262"/>
        </pc:sldMkLst>
        <pc:spChg chg="mod">
          <ac:chgData name="Katriina Rosavaara" userId="S::katriina.rosavaara@uudenmaanliitto.fi::20733a6a-642c-41c0-958b-c74de89f6423" providerId="AD" clId="Web-{446181B5-7A77-188D-0C98-DF7C346683BD}" dt="2025-05-07T06:40:57.886" v="28" actId="20577"/>
          <ac:spMkLst>
            <pc:docMk/>
            <pc:sldMk cId="0" sldId="262"/>
            <ac:spMk id="4" creationId="{0A7A41E5-CFE8-6BB8-297C-42CCE359E080}"/>
          </ac:spMkLst>
        </pc:spChg>
        <pc:spChg chg="mod">
          <ac:chgData name="Katriina Rosavaara" userId="S::katriina.rosavaara@uudenmaanliitto.fi::20733a6a-642c-41c0-958b-c74de89f6423" providerId="AD" clId="Web-{446181B5-7A77-188D-0C98-DF7C346683BD}" dt="2025-05-07T06:41:47.902" v="39" actId="1076"/>
          <ac:spMkLst>
            <pc:docMk/>
            <pc:sldMk cId="0" sldId="262"/>
            <ac:spMk id="5" creationId="{DB1AF20D-D01E-C363-810B-99CE7B8EA709}"/>
          </ac:spMkLst>
        </pc:spChg>
        <pc:spChg chg="del mod">
          <ac:chgData name="Katriina Rosavaara" userId="S::katriina.rosavaara@uudenmaanliitto.fi::20733a6a-642c-41c0-958b-c74de89f6423" providerId="AD" clId="Web-{446181B5-7A77-188D-0C98-DF7C346683BD}" dt="2025-05-07T06:41:15.886" v="32"/>
          <ac:spMkLst>
            <pc:docMk/>
            <pc:sldMk cId="0" sldId="262"/>
            <ac:spMk id="8" creationId="{B8000457-343B-3E3A-956D-3BAB159047F7}"/>
          </ac:spMkLst>
        </pc:spChg>
        <pc:spChg chg="mod">
          <ac:chgData name="Katriina Rosavaara" userId="S::katriina.rosavaara@uudenmaanliitto.fi::20733a6a-642c-41c0-958b-c74de89f6423" providerId="AD" clId="Web-{446181B5-7A77-188D-0C98-DF7C346683BD}" dt="2025-05-07T06:41:28.386" v="34" actId="20577"/>
          <ac:spMkLst>
            <pc:docMk/>
            <pc:sldMk cId="0" sldId="262"/>
            <ac:spMk id="91" creationId="{00000000-0000-0000-0000-000000000000}"/>
          </ac:spMkLst>
        </pc:spChg>
      </pc:sldChg>
      <pc:sldChg chg="modSp">
        <pc:chgData name="Katriina Rosavaara" userId="S::katriina.rosavaara@uudenmaanliitto.fi::20733a6a-642c-41c0-958b-c74de89f6423" providerId="AD" clId="Web-{446181B5-7A77-188D-0C98-DF7C346683BD}" dt="2025-05-07T06:47:08.653" v="83" actId="20577"/>
        <pc:sldMkLst>
          <pc:docMk/>
          <pc:sldMk cId="2568363024" sldId="344"/>
        </pc:sldMkLst>
        <pc:spChg chg="mod">
          <ac:chgData name="Katriina Rosavaara" userId="S::katriina.rosavaara@uudenmaanliitto.fi::20733a6a-642c-41c0-958b-c74de89f6423" providerId="AD" clId="Web-{446181B5-7A77-188D-0C98-DF7C346683BD}" dt="2025-05-07T06:47:08.653" v="83" actId="20577"/>
          <ac:spMkLst>
            <pc:docMk/>
            <pc:sldMk cId="2568363024" sldId="344"/>
            <ac:spMk id="2" creationId="{BBAF1AC1-977F-8C17-A5DC-71A648E51B6F}"/>
          </ac:spMkLst>
        </pc:spChg>
      </pc:sldChg>
      <pc:sldChg chg="addSp delSp modSp del">
        <pc:chgData name="Katriina Rosavaara" userId="S::katriina.rosavaara@uudenmaanliitto.fi::20733a6a-642c-41c0-958b-c74de89f6423" providerId="AD" clId="Web-{446181B5-7A77-188D-0C98-DF7C346683BD}" dt="2025-05-07T06:42:58.933" v="52"/>
        <pc:sldMkLst>
          <pc:docMk/>
          <pc:sldMk cId="882760434" sldId="345"/>
        </pc:sldMkLst>
        <pc:spChg chg="del mod">
          <ac:chgData name="Katriina Rosavaara" userId="S::katriina.rosavaara@uudenmaanliitto.fi::20733a6a-642c-41c0-958b-c74de89f6423" providerId="AD" clId="Web-{446181B5-7A77-188D-0C98-DF7C346683BD}" dt="2025-05-07T06:41:34.730" v="36"/>
          <ac:spMkLst>
            <pc:docMk/>
            <pc:sldMk cId="882760434" sldId="345"/>
            <ac:spMk id="2" creationId="{5D1EEA76-7BCE-57BA-42F5-566A7663E4FB}"/>
          </ac:spMkLst>
        </pc:spChg>
        <pc:spChg chg="del">
          <ac:chgData name="Katriina Rosavaara" userId="S::katriina.rosavaara@uudenmaanliitto.fi::20733a6a-642c-41c0-958b-c74de89f6423" providerId="AD" clId="Web-{446181B5-7A77-188D-0C98-DF7C346683BD}" dt="2025-05-07T06:41:35.933" v="37"/>
          <ac:spMkLst>
            <pc:docMk/>
            <pc:sldMk cId="882760434" sldId="345"/>
            <ac:spMk id="5" creationId="{3D718DCD-49B3-A310-E488-3E7B404382E7}"/>
          </ac:spMkLst>
        </pc:spChg>
        <pc:spChg chg="add mod">
          <ac:chgData name="Katriina Rosavaara" userId="S::katriina.rosavaara@uudenmaanliitto.fi::20733a6a-642c-41c0-958b-c74de89f6423" providerId="AD" clId="Web-{446181B5-7A77-188D-0C98-DF7C346683BD}" dt="2025-05-07T06:41:34.730" v="36"/>
          <ac:spMkLst>
            <pc:docMk/>
            <pc:sldMk cId="882760434" sldId="345"/>
            <ac:spMk id="7" creationId="{02417ABE-5728-7787-2365-4AF1C48F168F}"/>
          </ac:spMkLst>
        </pc:spChg>
        <pc:spChg chg="add">
          <ac:chgData name="Katriina Rosavaara" userId="S::katriina.rosavaara@uudenmaanliitto.fi::20733a6a-642c-41c0-958b-c74de89f6423" providerId="AD" clId="Web-{446181B5-7A77-188D-0C98-DF7C346683BD}" dt="2025-05-07T06:41:53.652" v="40"/>
          <ac:spMkLst>
            <pc:docMk/>
            <pc:sldMk cId="882760434" sldId="345"/>
            <ac:spMk id="9" creationId="{30BFC12A-43FD-D3EB-6D19-78A6D13F8E2E}"/>
          </ac:spMkLst>
        </pc:spChg>
        <pc:spChg chg="add mod">
          <ac:chgData name="Katriina Rosavaara" userId="S::katriina.rosavaara@uudenmaanliitto.fi::20733a6a-642c-41c0-958b-c74de89f6423" providerId="AD" clId="Web-{446181B5-7A77-188D-0C98-DF7C346683BD}" dt="2025-05-07T06:42:54.840" v="51" actId="20577"/>
          <ac:spMkLst>
            <pc:docMk/>
            <pc:sldMk cId="882760434" sldId="345"/>
            <ac:spMk id="11" creationId="{8C179C70-373D-FA99-E267-986A7BA3BFFA}"/>
          </ac:spMkLst>
        </pc:spChg>
      </pc:sldChg>
      <pc:sldChg chg="modSp">
        <pc:chgData name="Katriina Rosavaara" userId="S::katriina.rosavaara@uudenmaanliitto.fi::20733a6a-642c-41c0-958b-c74de89f6423" providerId="AD" clId="Web-{446181B5-7A77-188D-0C98-DF7C346683BD}" dt="2025-05-07T06:37:36.151" v="12" actId="20577"/>
        <pc:sldMkLst>
          <pc:docMk/>
          <pc:sldMk cId="366168499" sldId="346"/>
        </pc:sldMkLst>
        <pc:spChg chg="mod">
          <ac:chgData name="Katriina Rosavaara" userId="S::katriina.rosavaara@uudenmaanliitto.fi::20733a6a-642c-41c0-958b-c74de89f6423" providerId="AD" clId="Web-{446181B5-7A77-188D-0C98-DF7C346683BD}" dt="2025-05-07T06:37:32.526" v="10" actId="20577"/>
          <ac:spMkLst>
            <pc:docMk/>
            <pc:sldMk cId="366168499" sldId="346"/>
            <ac:spMk id="2" creationId="{F3A87776-9F6F-8607-8C47-6C8C2D1A58D6}"/>
          </ac:spMkLst>
        </pc:spChg>
        <pc:spChg chg="mod">
          <ac:chgData name="Katriina Rosavaara" userId="S::katriina.rosavaara@uudenmaanliitto.fi::20733a6a-642c-41c0-958b-c74de89f6423" providerId="AD" clId="Web-{446181B5-7A77-188D-0C98-DF7C346683BD}" dt="2025-05-07T06:37:36.151" v="12" actId="20577"/>
          <ac:spMkLst>
            <pc:docMk/>
            <pc:sldMk cId="366168499" sldId="346"/>
            <ac:spMk id="3" creationId="{A3044E89-B662-B0C8-F7C2-CC91BD835473}"/>
          </ac:spMkLst>
        </pc:spChg>
      </pc:sldChg>
      <pc:sldChg chg="modSp new">
        <pc:chgData name="Katriina Rosavaara" userId="S::katriina.rosavaara@uudenmaanliitto.fi::20733a6a-642c-41c0-958b-c74de89f6423" providerId="AD" clId="Web-{446181B5-7A77-188D-0C98-DF7C346683BD}" dt="2025-05-07T06:43:28.840" v="59" actId="20577"/>
        <pc:sldMkLst>
          <pc:docMk/>
          <pc:sldMk cId="1094868256" sldId="347"/>
        </pc:sldMkLst>
        <pc:spChg chg="mod">
          <ac:chgData name="Katriina Rosavaara" userId="S::katriina.rosavaara@uudenmaanliitto.fi::20733a6a-642c-41c0-958b-c74de89f6423" providerId="AD" clId="Web-{446181B5-7A77-188D-0C98-DF7C346683BD}" dt="2025-05-07T06:43:19.402" v="54" actId="20577"/>
          <ac:spMkLst>
            <pc:docMk/>
            <pc:sldMk cId="1094868256" sldId="347"/>
            <ac:spMk id="2" creationId="{6D31B18C-5088-64EA-DA75-B264C9326C59}"/>
          </ac:spMkLst>
        </pc:spChg>
        <pc:spChg chg="mod">
          <ac:chgData name="Katriina Rosavaara" userId="S::katriina.rosavaara@uudenmaanliitto.fi::20733a6a-642c-41c0-958b-c74de89f6423" providerId="AD" clId="Web-{446181B5-7A77-188D-0C98-DF7C346683BD}" dt="2025-05-07T06:43:28.840" v="59" actId="20577"/>
          <ac:spMkLst>
            <pc:docMk/>
            <pc:sldMk cId="1094868256" sldId="347"/>
            <ac:spMk id="4" creationId="{F90162A5-F81F-5EEC-EA81-4F8D86BD2F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35167C7-B27F-44EB-988A-115BF92739B1}" type="datetimeFigureOut">
              <a:rPr lang="fi-FI" smtClean="0"/>
              <a:pPr/>
              <a:t>8.5.2025</a:t>
            </a:fld>
            <a:endParaRPr lang="fi-FI"/>
          </a:p>
        </p:txBody>
      </p:sp>
      <p:sp>
        <p:nvSpPr>
          <p:cNvPr id="4" name="Dian kuvan paikkamerkki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02D9D5-4B4E-4775-82B7-EC6ACE666D77}" type="slidenum">
              <a:rPr lang="fi-FI" smtClean="0"/>
              <a:pPr/>
              <a:t>‹#›</a:t>
            </a:fld>
            <a:endParaRPr lang="fi-FI"/>
          </a:p>
        </p:txBody>
      </p:sp>
    </p:spTree>
    <p:extLst>
      <p:ext uri="{BB962C8B-B14F-4D97-AF65-F5344CB8AC3E}">
        <p14:creationId xmlns:p14="http://schemas.microsoft.com/office/powerpoint/2010/main" val="357467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3dc8b8136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dc8b813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OHJEET OPETTAJALLE</a:t>
            </a:r>
            <a:br>
              <a:rPr lang="en-GB"/>
            </a:br>
            <a:br>
              <a:rPr lang="en-GB"/>
            </a:br>
            <a:r>
              <a:rPr lang="en-GB" err="1"/>
              <a:t>Tehtävän</a:t>
            </a:r>
            <a:r>
              <a:rPr lang="en-GB"/>
              <a:t> </a:t>
            </a:r>
            <a:r>
              <a:rPr lang="en-GB" err="1"/>
              <a:t>kesto</a:t>
            </a:r>
            <a:r>
              <a:rPr lang="en-GB"/>
              <a:t>: </a:t>
            </a:r>
            <a:r>
              <a:rPr lang="en-GB" err="1"/>
              <a:t>noin</a:t>
            </a:r>
            <a:r>
              <a:rPr lang="en-GB"/>
              <a:t> 5 </a:t>
            </a:r>
            <a:r>
              <a:rPr lang="en-GB" err="1"/>
              <a:t>minuuttia</a:t>
            </a:r>
            <a:r>
              <a:rPr lang="en-GB"/>
              <a:t>, </a:t>
            </a:r>
            <a:r>
              <a:rPr lang="en-GB" err="1"/>
              <a:t>pidempään</a:t>
            </a:r>
            <a:r>
              <a:rPr lang="en-GB"/>
              <a:t> </a:t>
            </a:r>
            <a:r>
              <a:rPr lang="en-GB" err="1"/>
              <a:t>jos</a:t>
            </a:r>
            <a:r>
              <a:rPr lang="en-GB"/>
              <a:t> </a:t>
            </a:r>
            <a:r>
              <a:rPr lang="en-GB" err="1"/>
              <a:t>muun</a:t>
            </a:r>
            <a:r>
              <a:rPr lang="en-GB"/>
              <a:t> </a:t>
            </a:r>
            <a:r>
              <a:rPr lang="en-GB" err="1"/>
              <a:t>ajan</a:t>
            </a:r>
            <a:r>
              <a:rPr lang="en-GB"/>
              <a:t> </a:t>
            </a:r>
            <a:r>
              <a:rPr lang="en-GB" err="1"/>
              <a:t>puolesta</a:t>
            </a:r>
            <a:r>
              <a:rPr lang="en-GB"/>
              <a:t> </a:t>
            </a:r>
            <a:r>
              <a:rPr lang="en-GB" err="1"/>
              <a:t>mahdollista</a:t>
            </a:r>
            <a:br>
              <a:rPr lang="en-GB"/>
            </a:br>
            <a:br>
              <a:rPr lang="en-GB"/>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3dc8b8136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3dc8b8136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DA5D77B0-C62B-F24D-EBA1-9D769BFBDDB3}"/>
            </a:ext>
          </a:extLst>
        </p:cNvPr>
        <p:cNvGrpSpPr/>
        <p:nvPr/>
      </p:nvGrpSpPr>
      <p:grpSpPr>
        <a:xfrm>
          <a:off x="0" y="0"/>
          <a:ext cx="0" cy="0"/>
          <a:chOff x="0" y="0"/>
          <a:chExt cx="0" cy="0"/>
        </a:xfrm>
      </p:grpSpPr>
      <p:sp>
        <p:nvSpPr>
          <p:cNvPr id="63" name="Google Shape;63;g33dc8b81369_0_5:notes">
            <a:extLst>
              <a:ext uri="{FF2B5EF4-FFF2-40B4-BE49-F238E27FC236}">
                <a16:creationId xmlns:a16="http://schemas.microsoft.com/office/drawing/2014/main" id="{B515A38B-1C8B-7F18-08D1-84879FD67B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dc8b81369_0_5:notes">
            <a:extLst>
              <a:ext uri="{FF2B5EF4-FFF2-40B4-BE49-F238E27FC236}">
                <a16:creationId xmlns:a16="http://schemas.microsoft.com/office/drawing/2014/main" id="{039B751A-CFCD-83AD-634E-D38DEF80DF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OHJEET OPETTAJALLE</a:t>
            </a:r>
            <a:br>
              <a:rPr lang="en-GB"/>
            </a:br>
            <a:br>
              <a:rPr lang="en-GB"/>
            </a:br>
            <a:r>
              <a:rPr lang="en-GB" err="1"/>
              <a:t>Tehtävän</a:t>
            </a:r>
            <a:r>
              <a:rPr lang="en-GB"/>
              <a:t> </a:t>
            </a:r>
            <a:r>
              <a:rPr lang="en-GB" err="1"/>
              <a:t>kesto</a:t>
            </a:r>
            <a:r>
              <a:rPr lang="en-GB"/>
              <a:t>: </a:t>
            </a:r>
            <a:r>
              <a:rPr lang="en-GB" err="1"/>
              <a:t>noin</a:t>
            </a:r>
            <a:r>
              <a:rPr lang="en-GB"/>
              <a:t> 5 </a:t>
            </a:r>
            <a:r>
              <a:rPr lang="en-GB" err="1"/>
              <a:t>minuuttia</a:t>
            </a:r>
            <a:r>
              <a:rPr lang="en-GB"/>
              <a:t>, </a:t>
            </a:r>
            <a:r>
              <a:rPr lang="en-GB" err="1"/>
              <a:t>pidempään</a:t>
            </a:r>
            <a:r>
              <a:rPr lang="en-GB"/>
              <a:t> </a:t>
            </a:r>
            <a:r>
              <a:rPr lang="en-GB" err="1"/>
              <a:t>jos</a:t>
            </a:r>
            <a:r>
              <a:rPr lang="en-GB"/>
              <a:t> </a:t>
            </a:r>
            <a:r>
              <a:rPr lang="en-GB" err="1"/>
              <a:t>muun</a:t>
            </a:r>
            <a:r>
              <a:rPr lang="en-GB"/>
              <a:t> </a:t>
            </a:r>
            <a:r>
              <a:rPr lang="en-GB" err="1"/>
              <a:t>ajan</a:t>
            </a:r>
            <a:r>
              <a:rPr lang="en-GB"/>
              <a:t> </a:t>
            </a:r>
            <a:r>
              <a:rPr lang="en-GB" err="1"/>
              <a:t>puolesta</a:t>
            </a:r>
            <a:r>
              <a:rPr lang="en-GB"/>
              <a:t> </a:t>
            </a:r>
            <a:r>
              <a:rPr lang="en-GB" err="1"/>
              <a:t>mahdollista</a:t>
            </a:r>
            <a:br>
              <a:rPr lang="en-GB"/>
            </a:br>
            <a:br>
              <a:rPr lang="en-GB"/>
            </a:br>
            <a:endParaRPr/>
          </a:p>
        </p:txBody>
      </p:sp>
    </p:spTree>
    <p:extLst>
      <p:ext uri="{BB962C8B-B14F-4D97-AF65-F5344CB8AC3E}">
        <p14:creationId xmlns:p14="http://schemas.microsoft.com/office/powerpoint/2010/main" val="250573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3dc8b8136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3dc8b8136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9184F399-3CA8-6267-B178-5F5FDEB0B5CB}"/>
            </a:ext>
          </a:extLst>
        </p:cNvPr>
        <p:cNvGrpSpPr/>
        <p:nvPr/>
      </p:nvGrpSpPr>
      <p:grpSpPr>
        <a:xfrm>
          <a:off x="0" y="0"/>
          <a:ext cx="0" cy="0"/>
          <a:chOff x="0" y="0"/>
          <a:chExt cx="0" cy="0"/>
        </a:xfrm>
      </p:grpSpPr>
      <p:sp>
        <p:nvSpPr>
          <p:cNvPr id="63" name="Google Shape;63;g33dc8b81369_0_5:notes">
            <a:extLst>
              <a:ext uri="{FF2B5EF4-FFF2-40B4-BE49-F238E27FC236}">
                <a16:creationId xmlns:a16="http://schemas.microsoft.com/office/drawing/2014/main" id="{8BEB4CC1-C090-CD5F-920D-9721F1738D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dc8b81369_0_5:notes">
            <a:extLst>
              <a:ext uri="{FF2B5EF4-FFF2-40B4-BE49-F238E27FC236}">
                <a16:creationId xmlns:a16="http://schemas.microsoft.com/office/drawing/2014/main" id="{11AADDD2-222F-8008-BB35-DFE6A08E7C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OHJEET OPETTAJALLE</a:t>
            </a:r>
            <a:br>
              <a:rPr lang="en-GB"/>
            </a:br>
            <a:br>
              <a:rPr lang="en-GB"/>
            </a:br>
            <a:r>
              <a:rPr lang="en-GB" err="1"/>
              <a:t>Tehtävän</a:t>
            </a:r>
            <a:r>
              <a:rPr lang="en-GB"/>
              <a:t> </a:t>
            </a:r>
            <a:r>
              <a:rPr lang="en-GB" err="1"/>
              <a:t>kesto</a:t>
            </a:r>
            <a:r>
              <a:rPr lang="en-GB"/>
              <a:t>: </a:t>
            </a:r>
            <a:r>
              <a:rPr lang="en-GB" err="1"/>
              <a:t>noin</a:t>
            </a:r>
            <a:r>
              <a:rPr lang="en-GB"/>
              <a:t> 5 </a:t>
            </a:r>
            <a:r>
              <a:rPr lang="en-GB" err="1"/>
              <a:t>minuuttia</a:t>
            </a:r>
            <a:r>
              <a:rPr lang="en-GB"/>
              <a:t>, </a:t>
            </a:r>
            <a:r>
              <a:rPr lang="en-GB" err="1"/>
              <a:t>pidempään</a:t>
            </a:r>
            <a:r>
              <a:rPr lang="en-GB"/>
              <a:t> </a:t>
            </a:r>
            <a:r>
              <a:rPr lang="en-GB" err="1"/>
              <a:t>jos</a:t>
            </a:r>
            <a:r>
              <a:rPr lang="en-GB"/>
              <a:t> </a:t>
            </a:r>
            <a:r>
              <a:rPr lang="en-GB" err="1"/>
              <a:t>muun</a:t>
            </a:r>
            <a:r>
              <a:rPr lang="en-GB"/>
              <a:t> </a:t>
            </a:r>
            <a:r>
              <a:rPr lang="en-GB" err="1"/>
              <a:t>ajan</a:t>
            </a:r>
            <a:r>
              <a:rPr lang="en-GB"/>
              <a:t> </a:t>
            </a:r>
            <a:r>
              <a:rPr lang="en-GB" err="1"/>
              <a:t>puolesta</a:t>
            </a:r>
            <a:r>
              <a:rPr lang="en-GB"/>
              <a:t> </a:t>
            </a:r>
            <a:r>
              <a:rPr lang="en-GB" err="1"/>
              <a:t>mahdollista</a:t>
            </a:r>
            <a:br>
              <a:rPr lang="en-GB"/>
            </a:br>
            <a:br>
              <a:rPr lang="en-GB"/>
            </a:br>
            <a:endParaRPr/>
          </a:p>
        </p:txBody>
      </p:sp>
    </p:spTree>
    <p:extLst>
      <p:ext uri="{BB962C8B-B14F-4D97-AF65-F5344CB8AC3E}">
        <p14:creationId xmlns:p14="http://schemas.microsoft.com/office/powerpoint/2010/main" val="24509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3f5eb8f13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3f5eb8f13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lisää taustakuv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DA9D63A-14F6-F9E5-6B85-EC0B050DBC4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6" b="16"/>
          <a:stretch/>
        </p:blipFill>
        <p:spPr>
          <a:xfrm>
            <a:off x="-33864" y="-19855"/>
            <a:ext cx="12259729" cy="6897710"/>
          </a:xfrm>
          <a:prstGeom prst="rect">
            <a:avLst/>
          </a:prstGeom>
        </p:spPr>
      </p:pic>
      <p:sp>
        <p:nvSpPr>
          <p:cNvPr id="12" name="Vapaamuotoinen: Muoto 11">
            <a:extLst>
              <a:ext uri="{FF2B5EF4-FFF2-40B4-BE49-F238E27FC236}">
                <a16:creationId xmlns:a16="http://schemas.microsoft.com/office/drawing/2014/main" id="{65A50B96-3FB3-D3E7-6A0C-6E62F4417CD5}"/>
              </a:ext>
              <a:ext uri="{C183D7F6-B498-43B3-948B-1728B52AA6E4}">
                <adec:decorative xmlns:adec="http://schemas.microsoft.com/office/drawing/2017/decorative" val="1"/>
              </a:ext>
            </a:extLst>
          </p:cNvPr>
          <p:cNvSpPr/>
          <p:nvPr userDrawn="1"/>
        </p:nvSpPr>
        <p:spPr>
          <a:xfrm>
            <a:off x="8030108" y="-193303"/>
            <a:ext cx="4547613" cy="2034116"/>
          </a:xfrm>
          <a:custGeom>
            <a:avLst/>
            <a:gdLst>
              <a:gd name="connsiteX0" fmla="*/ 0 w 4547613"/>
              <a:gd name="connsiteY0" fmla="*/ 0 h 2034116"/>
              <a:gd name="connsiteX1" fmla="*/ 4547613 w 4547613"/>
              <a:gd name="connsiteY1" fmla="*/ 0 h 2034116"/>
              <a:gd name="connsiteX2" fmla="*/ 4547613 w 4547613"/>
              <a:gd name="connsiteY2" fmla="*/ 2034116 h 2034116"/>
              <a:gd name="connsiteX3" fmla="*/ 853384 w 4547613"/>
              <a:gd name="connsiteY3" fmla="*/ 2034116 h 2034116"/>
              <a:gd name="connsiteX4" fmla="*/ 0 w 4547613"/>
              <a:gd name="connsiteY4" fmla="*/ 1159030 h 2034116"/>
              <a:gd name="connsiteX5" fmla="*/ 0 w 4547613"/>
              <a:gd name="connsiteY5" fmla="*/ 0 h 20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7613" h="2034116">
                <a:moveTo>
                  <a:pt x="0" y="0"/>
                </a:moveTo>
                <a:lnTo>
                  <a:pt x="4547613" y="0"/>
                </a:lnTo>
                <a:lnTo>
                  <a:pt x="4547613" y="2034116"/>
                </a:lnTo>
                <a:lnTo>
                  <a:pt x="853384" y="2034116"/>
                </a:lnTo>
                <a:cubicBezTo>
                  <a:pt x="382072" y="2034116"/>
                  <a:pt x="0" y="1642327"/>
                  <a:pt x="0" y="115903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95400" y="2492896"/>
            <a:ext cx="5717519" cy="2448272"/>
          </a:xfrm>
        </p:spPr>
        <p:txBody>
          <a:bodyPr>
            <a:normAutofit/>
          </a:bodyPr>
          <a:lstStyle>
            <a:lvl1pP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95400" y="5055718"/>
            <a:ext cx="5717519" cy="965570"/>
          </a:xfrm>
        </p:spPr>
        <p:txBody>
          <a:bodyPr/>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pic>
        <p:nvPicPr>
          <p:cNvPr id="4" name="Kuva 3" descr="Logo, jossa oransseja, vihreitä ja sinisiä palloja sekä teksti Uudenmaan liitto Nylands förbund.">
            <a:extLst>
              <a:ext uri="{FF2B5EF4-FFF2-40B4-BE49-F238E27FC236}">
                <a16:creationId xmlns:a16="http://schemas.microsoft.com/office/drawing/2014/main" id="{1CB79863-EAE8-B4D0-C498-0078209E54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105" y="284536"/>
            <a:ext cx="966756" cy="1078439"/>
          </a:xfrm>
          <a:prstGeom prst="rect">
            <a:avLst/>
          </a:prstGeom>
        </p:spPr>
      </p:pic>
      <p:pic>
        <p:nvPicPr>
          <p:cNvPr id="5" name="Kuva 4">
            <a:extLst>
              <a:ext uri="{FF2B5EF4-FFF2-40B4-BE49-F238E27FC236}">
                <a16:creationId xmlns:a16="http://schemas.microsoft.com/office/drawing/2014/main" id="{D300199A-1BC3-85A2-F116-A0F36CCF8CA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07887" y="405605"/>
            <a:ext cx="1796028" cy="957370"/>
          </a:xfrm>
          <a:prstGeom prst="rect">
            <a:avLst/>
          </a:prstGeom>
        </p:spPr>
      </p:pic>
    </p:spTree>
    <p:extLst>
      <p:ext uri="{BB962C8B-B14F-4D97-AF65-F5344CB8AC3E}">
        <p14:creationId xmlns:p14="http://schemas.microsoft.com/office/powerpoint/2010/main" val="14867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87066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solidFill>
                  <a:schemeClr val="bg1"/>
                </a:solidFill>
              </a:defRPr>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1560880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494095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
        <p:nvSpPr>
          <p:cNvPr id="11" name="Alatunnisteen paikkamerkki 3">
            <a:extLst>
              <a:ext uri="{FF2B5EF4-FFF2-40B4-BE49-F238E27FC236}">
                <a16:creationId xmlns:a16="http://schemas.microsoft.com/office/drawing/2014/main" id="{0A335A73-668F-EFA0-6210-F7D7DFB57A4F}"/>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a:prstGeom prst="rect">
            <a:avLst/>
          </a:prstGeom>
        </p:spPr>
        <p:txBody>
          <a:bodyPr/>
          <a:lstStyle/>
          <a:p>
            <a:r>
              <a:rPr lang="fi-FI"/>
              <a:t>Uusimaa-päivä 21.5.2024</a:t>
            </a:r>
          </a:p>
        </p:txBody>
      </p:sp>
    </p:spTree>
    <p:extLst>
      <p:ext uri="{BB962C8B-B14F-4D97-AF65-F5344CB8AC3E}">
        <p14:creationId xmlns:p14="http://schemas.microsoft.com/office/powerpoint/2010/main" val="168499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kaksipalstainen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399" y="1412875"/>
            <a:ext cx="10801201" cy="4824437"/>
          </a:xfrm>
        </p:spPr>
        <p:txBody>
          <a:bodyPr numCol="2" spcCol="360000"/>
          <a:lstStyle>
            <a:lvl4pPr>
              <a:spcBef>
                <a:spcPts val="0"/>
              </a:spcBef>
              <a:defRPr/>
            </a:lvl4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2382860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1159632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969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lisää taustakuva itse">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7529873F-79AB-8DBF-9805-8FB79F7C3172}"/>
              </a:ext>
              <a:ext uri="{C183D7F6-B498-43B3-948B-1728B52AA6E4}">
                <adec:decorative xmlns:adec="http://schemas.microsoft.com/office/drawing/2017/decorative" val="1"/>
              </a:ext>
            </a:extLst>
          </p:cNvPr>
          <p:cNvSpPr>
            <a:spLocks noGrp="1"/>
          </p:cNvSpPr>
          <p:nvPr>
            <p:ph type="pic" sz="quarter" idx="12" hasCustomPrompt="1"/>
          </p:nvPr>
        </p:nvSpPr>
        <p:spPr>
          <a:xfrm>
            <a:off x="0" y="0"/>
            <a:ext cx="12192000" cy="6858000"/>
          </a:xfrm>
        </p:spPr>
        <p:txBody>
          <a:bodyPr/>
          <a:lstStyle>
            <a:lvl1pPr>
              <a:defRPr/>
            </a:lvl1pPr>
          </a:lstStyle>
          <a:p>
            <a:r>
              <a:rPr lang="fi-FI"/>
              <a:t>Lisää tähän itse taustakuva: </a:t>
            </a:r>
            <a:br>
              <a:rPr lang="fi-FI"/>
            </a:br>
            <a:r>
              <a:rPr lang="fi-FI"/>
              <a:t>Valitse tämä kehys -&gt; Lisää-välilehti -&gt; Kuvat -&gt; Hae kuvia joko omalta </a:t>
            </a:r>
            <a:br>
              <a:rPr lang="fi-FI"/>
            </a:br>
            <a:r>
              <a:rPr lang="fi-FI"/>
              <a:t>koneelta tai Powerpointin kuvapankkikuvista.</a:t>
            </a:r>
          </a:p>
        </p:txBody>
      </p:sp>
      <p:sp>
        <p:nvSpPr>
          <p:cNvPr id="2" name="Otsikko 1">
            <a:extLst>
              <a:ext uri="{FF2B5EF4-FFF2-40B4-BE49-F238E27FC236}">
                <a16:creationId xmlns:a16="http://schemas.microsoft.com/office/drawing/2014/main" id="{C5A613F4-5D6B-8BB5-09E7-8306E604823A}"/>
              </a:ext>
            </a:extLst>
          </p:cNvPr>
          <p:cNvSpPr>
            <a:spLocks noGrp="1"/>
          </p:cNvSpPr>
          <p:nvPr>
            <p:ph type="title"/>
          </p:nvPr>
        </p:nvSpPr>
        <p:spPr>
          <a:xfrm>
            <a:off x="3359696" y="2114854"/>
            <a:ext cx="5472607" cy="2178242"/>
          </a:xfrm>
          <a:prstGeom prst="round2DiagRect">
            <a:avLst>
              <a:gd name="adj1" fmla="val 22735"/>
              <a:gd name="adj2" fmla="val 0"/>
            </a:avLst>
          </a:prstGeom>
          <a:solidFill>
            <a:schemeClr val="bg1">
              <a:alpha val="78000"/>
            </a:schemeClr>
          </a:solidFill>
        </p:spPr>
        <p:txBody>
          <a:bodyPr>
            <a:normAutofit/>
          </a:bodyPr>
          <a:lstStyle>
            <a:lvl1pPr algn="ctr">
              <a:defRPr sz="4400"/>
            </a:lvl1pPr>
          </a:lstStyle>
          <a:p>
            <a:r>
              <a:rPr lang="fi-FI"/>
              <a:t>Muokkaa ots. perustyyl. napsautt.</a:t>
            </a:r>
          </a:p>
        </p:txBody>
      </p:sp>
      <p:sp>
        <p:nvSpPr>
          <p:cNvPr id="3" name="Alatunnisteen paikkamerkki 2">
            <a:extLst>
              <a:ext uri="{FF2B5EF4-FFF2-40B4-BE49-F238E27FC236}">
                <a16:creationId xmlns:a16="http://schemas.microsoft.com/office/drawing/2014/main" id="{B9B57AFB-51E5-47FA-E84A-80A7F725580B}"/>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a:prstGeom prst="rect">
            <a:avLst/>
          </a:prstGeom>
        </p:spPr>
        <p:txBody>
          <a:bodyPr/>
          <a:lstStyle/>
          <a:p>
            <a:r>
              <a:rPr lang="fi-FI"/>
              <a:t>Uusimaa-päivä 21.5.2024</a:t>
            </a:r>
          </a:p>
        </p:txBody>
      </p:sp>
      <p:sp>
        <p:nvSpPr>
          <p:cNvPr id="4" name="Dian numeron paikkamerkki 3">
            <a:extLst>
              <a:ext uri="{FF2B5EF4-FFF2-40B4-BE49-F238E27FC236}">
                <a16:creationId xmlns:a16="http://schemas.microsoft.com/office/drawing/2014/main" id="{8E321001-EE0F-53ED-2373-7C68BC7F280F}"/>
              </a:ext>
              <a:ext uri="{C183D7F6-B498-43B3-948B-1728B52AA6E4}">
                <adec:decorative xmlns:adec="http://schemas.microsoft.com/office/drawing/2017/decorative" val="1"/>
              </a:ext>
            </a:extLst>
          </p:cNvPr>
          <p:cNvSpPr>
            <a:spLocks noGrp="1"/>
          </p:cNvSpPr>
          <p:nvPr>
            <p:ph type="sldNum" sz="quarter" idx="11"/>
          </p:nvPr>
        </p:nvSpPr>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412039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oranssi">
    <p:bg>
      <p:bgPr>
        <a:solidFill>
          <a:schemeClr val="accent1">
            <a:alpha val="88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1B4F7EF-767E-D287-49AB-CCF1E21F2622}"/>
              </a:ext>
              <a:ext uri="{C183D7F6-B498-43B3-948B-1728B52AA6E4}">
                <adec:decorative xmlns:adec="http://schemas.microsoft.com/office/drawing/2017/decorative" val="1"/>
              </a:ext>
            </a:extLst>
          </p:cNvPr>
          <p:cNvPicPr>
            <a:picLocks noChangeAspect="1"/>
          </p:cNvPicPr>
          <p:nvPr userDrawn="1"/>
        </p:nvPicPr>
        <p:blipFill>
          <a:blip r:embed="rId2">
            <a:biLevel thresh="25000"/>
            <a:alphaModFix amt="58000"/>
            <a:extLst>
              <a:ext uri="{28A0092B-C50C-407E-A947-70E740481C1C}">
                <a14:useLocalDpi xmlns:a14="http://schemas.microsoft.com/office/drawing/2010/main" val="0"/>
              </a:ext>
            </a:extLst>
          </a:blip>
          <a:stretch>
            <a:fillRect/>
          </a:stretch>
        </p:blipFill>
        <p:spPr>
          <a:xfrm>
            <a:off x="767408" y="371185"/>
            <a:ext cx="10872227" cy="6115629"/>
          </a:xfrm>
          <a:prstGeom prst="rect">
            <a:avLst/>
          </a:prstGeom>
        </p:spPr>
      </p:pic>
      <p:sp>
        <p:nvSpPr>
          <p:cNvPr id="2" name="Otsikko 1">
            <a:extLst>
              <a:ext uri="{FF2B5EF4-FFF2-40B4-BE49-F238E27FC236}">
                <a16:creationId xmlns:a16="http://schemas.microsoft.com/office/drawing/2014/main" id="{C5A613F4-5D6B-8BB5-09E7-8306E604823A}"/>
              </a:ext>
            </a:extLst>
          </p:cNvPr>
          <p:cNvSpPr>
            <a:spLocks noGrp="1"/>
          </p:cNvSpPr>
          <p:nvPr>
            <p:ph type="title"/>
          </p:nvPr>
        </p:nvSpPr>
        <p:spPr>
          <a:xfrm>
            <a:off x="1631504" y="2132856"/>
            <a:ext cx="8928992" cy="2178242"/>
          </a:xfrm>
          <a:prstGeom prst="round2DiagRect">
            <a:avLst>
              <a:gd name="adj1" fmla="val 22735"/>
              <a:gd name="adj2" fmla="val 0"/>
            </a:avLst>
          </a:prstGeom>
          <a:noFill/>
        </p:spPr>
        <p:txBody>
          <a:bodyPr>
            <a:normAutofit/>
          </a:bodyPr>
          <a:lstStyle>
            <a:lvl1pPr algn="ctr">
              <a:defRPr sz="5400"/>
            </a:lvl1pPr>
          </a:lstStyle>
          <a:p>
            <a:r>
              <a:rPr lang="fi-FI"/>
              <a:t>Muokkaa ots. perustyyl. napsautt.</a:t>
            </a:r>
          </a:p>
        </p:txBody>
      </p:sp>
      <p:sp>
        <p:nvSpPr>
          <p:cNvPr id="4" name="Dian numeron paikkamerkki 3">
            <a:extLst>
              <a:ext uri="{FF2B5EF4-FFF2-40B4-BE49-F238E27FC236}">
                <a16:creationId xmlns:a16="http://schemas.microsoft.com/office/drawing/2014/main" id="{8E321001-EE0F-53ED-2373-7C68BC7F280F}"/>
              </a:ext>
              <a:ext uri="{C183D7F6-B498-43B3-948B-1728B52AA6E4}">
                <adec:decorative xmlns:adec="http://schemas.microsoft.com/office/drawing/2017/decorative" val="1"/>
              </a:ext>
            </a:extLst>
          </p:cNvPr>
          <p:cNvSpPr>
            <a:spLocks noGrp="1"/>
          </p:cNvSpPr>
          <p:nvPr>
            <p:ph type="sldNum" sz="quarter" idx="11"/>
          </p:nvPr>
        </p:nvSpPr>
        <p:spPr/>
        <p:txBody>
          <a:bodyPr/>
          <a:lstStyle>
            <a:lvl1pPr>
              <a:defRPr>
                <a:solidFill>
                  <a:schemeClr val="bg1"/>
                </a:solidFill>
              </a:defRPr>
            </a:lvl1pPr>
          </a:lstStyle>
          <a:p>
            <a:fld id="{A807F21D-6A63-4E75-89AA-A3F521749085}" type="slidenum">
              <a:rPr lang="fi-FI" smtClean="0"/>
              <a:pPr/>
              <a:t>‹#›</a:t>
            </a:fld>
            <a:endParaRPr lang="fi-FI"/>
          </a:p>
        </p:txBody>
      </p:sp>
    </p:spTree>
    <p:extLst>
      <p:ext uri="{BB962C8B-B14F-4D97-AF65-F5344CB8AC3E}">
        <p14:creationId xmlns:p14="http://schemas.microsoft.com/office/powerpoint/2010/main" val="1745070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0448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isisältö, kuva oikealla">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62D17FDE-4544-42B4-5581-C60C1501E9B6}"/>
              </a:ext>
              <a:ext uri="{C183D7F6-B498-43B3-948B-1728B52AA6E4}">
                <adec:decorative xmlns:adec="http://schemas.microsoft.com/office/drawing/2017/decorative" val="1"/>
              </a:ext>
            </a:extLst>
          </p:cNvPr>
          <p:cNvSpPr>
            <a:spLocks noGrp="1"/>
          </p:cNvSpPr>
          <p:nvPr>
            <p:ph type="pic" sz="quarter" idx="12" hasCustomPrompt="1"/>
          </p:nvPr>
        </p:nvSpPr>
        <p:spPr>
          <a:xfrm>
            <a:off x="6972000" y="0"/>
            <a:ext cx="5220000" cy="6858000"/>
          </a:xfrm>
          <a:custGeom>
            <a:avLst/>
            <a:gdLst>
              <a:gd name="connsiteX0" fmla="*/ 0 w 5220000"/>
              <a:gd name="connsiteY0" fmla="*/ 0 h 6858000"/>
              <a:gd name="connsiteX1" fmla="*/ 5220000 w 5220000"/>
              <a:gd name="connsiteY1" fmla="*/ 0 h 6858000"/>
              <a:gd name="connsiteX2" fmla="*/ 5220000 w 5220000"/>
              <a:gd name="connsiteY2" fmla="*/ 6858000 h 6858000"/>
              <a:gd name="connsiteX3" fmla="*/ 1284240 w 5220000"/>
              <a:gd name="connsiteY3" fmla="*/ 6858000 h 6858000"/>
              <a:gd name="connsiteX4" fmla="*/ 1284240 w 5220000"/>
              <a:gd name="connsiteY4" fmla="*/ 1942000 h 6858000"/>
              <a:gd name="connsiteX5" fmla="*/ 9798 w 5220000"/>
              <a:gd name="connsiteY5" fmla="*/ 620688 h 6858000"/>
              <a:gd name="connsiteX6" fmla="*/ 0 w 5220000"/>
              <a:gd name="connsiteY6" fmla="*/ 6206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000" h="6858000">
                <a:moveTo>
                  <a:pt x="0" y="0"/>
                </a:moveTo>
                <a:lnTo>
                  <a:pt x="5220000" y="0"/>
                </a:lnTo>
                <a:lnTo>
                  <a:pt x="5220000" y="6858000"/>
                </a:lnTo>
                <a:lnTo>
                  <a:pt x="1284240" y="6858000"/>
                </a:lnTo>
                <a:lnTo>
                  <a:pt x="1284240" y="1942000"/>
                </a:lnTo>
                <a:cubicBezTo>
                  <a:pt x="1284240" y="1212260"/>
                  <a:pt x="713654" y="620688"/>
                  <a:pt x="9798" y="620688"/>
                </a:cubicBezTo>
                <a:lnTo>
                  <a:pt x="0" y="620688"/>
                </a:lnTo>
                <a:close/>
              </a:path>
            </a:pathLst>
          </a:custGeom>
        </p:spPr>
        <p:txBody>
          <a:bodyPr wrap="square">
            <a:noAutofit/>
          </a:bodyPr>
          <a:lstStyle>
            <a:lvl1pPr>
              <a:defRPr/>
            </a:lvl1pPr>
          </a:lstStyle>
          <a:p>
            <a:r>
              <a:rPr lang="fi-FI"/>
              <a:t>Kuvan lisääminen: valitse tämä kehys-&gt; Lisää-välilehti-&gt;Kuvat</a:t>
            </a:r>
          </a:p>
        </p:txBody>
      </p:sp>
      <p:sp>
        <p:nvSpPr>
          <p:cNvPr id="9" name="Vapaamuotoinen: Muoto 8">
            <a:extLst>
              <a:ext uri="{FF2B5EF4-FFF2-40B4-BE49-F238E27FC236}">
                <a16:creationId xmlns:a16="http://schemas.microsoft.com/office/drawing/2014/main" id="{C8AE9F03-8D7B-40A8-96FB-CBC0F4A1E8FA}"/>
              </a:ext>
              <a:ext uri="{C183D7F6-B498-43B3-948B-1728B52AA6E4}">
                <adec:decorative xmlns:adec="http://schemas.microsoft.com/office/drawing/2017/decorative" val="1"/>
              </a:ext>
            </a:extLst>
          </p:cNvPr>
          <p:cNvSpPr>
            <a:spLocks/>
          </p:cNvSpPr>
          <p:nvPr userDrawn="1"/>
        </p:nvSpPr>
        <p:spPr>
          <a:xfrm>
            <a:off x="0"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79376" y="908720"/>
            <a:ext cx="6768752" cy="1440160"/>
          </a:xfrm>
        </p:spPr>
        <p:txBody>
          <a:bodyPr/>
          <a:lstStyle/>
          <a:p>
            <a:r>
              <a:rPr lang="fi-FI"/>
              <a:t>Muokkaa ots. perustyyl. napsautt.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79376" y="2420888"/>
            <a:ext cx="6769149" cy="4176762"/>
          </a:xfrm>
        </p:spPr>
        <p:txBody>
          <a:bodyPr/>
          <a:lstStyle>
            <a:lvl1pPr marL="342900" indent="-342900">
              <a:buFont typeface="Arial" panose="020B0604020202020204" pitchFamily="34" charset="0"/>
              <a:buChar char="•"/>
              <a:defRPr/>
            </a:lvl1pPr>
            <a:lvl3pPr>
              <a:spcAft>
                <a:spcPts val="600"/>
              </a:spcAft>
              <a:defRPr/>
            </a:lvl3pPr>
            <a:lvl4pPr>
              <a:spcBef>
                <a:spcPts val="0"/>
              </a:spcBef>
              <a:spcAft>
                <a:spcPts val="600"/>
              </a:spcAft>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187706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kstisisältö, kuva oikeall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A0AAB9E9-496D-04C3-2EEA-B9685FE45518}"/>
              </a:ext>
            </a:extLst>
          </p:cNvPr>
          <p:cNvSpPr/>
          <p:nvPr userDrawn="1"/>
        </p:nvSpPr>
        <p:spPr>
          <a:xfrm>
            <a:off x="6972000" y="0"/>
            <a:ext cx="5220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9" name="Vapaamuotoinen: Muoto 8">
            <a:extLst>
              <a:ext uri="{FF2B5EF4-FFF2-40B4-BE49-F238E27FC236}">
                <a16:creationId xmlns:a16="http://schemas.microsoft.com/office/drawing/2014/main" id="{C8AE9F03-8D7B-40A8-96FB-CBC0F4A1E8FA}"/>
              </a:ext>
              <a:ext uri="{C183D7F6-B498-43B3-948B-1728B52AA6E4}">
                <adec:decorative xmlns:adec="http://schemas.microsoft.com/office/drawing/2017/decorative" val="1"/>
              </a:ext>
            </a:extLst>
          </p:cNvPr>
          <p:cNvSpPr>
            <a:spLocks/>
          </p:cNvSpPr>
          <p:nvPr userDrawn="1"/>
        </p:nvSpPr>
        <p:spPr>
          <a:xfrm>
            <a:off x="0"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79376" y="908720"/>
            <a:ext cx="6768752" cy="1440160"/>
          </a:xfrm>
        </p:spPr>
        <p:txBody>
          <a:bodyPr/>
          <a:lstStyle/>
          <a:p>
            <a:r>
              <a:rPr lang="fi-FI"/>
              <a:t>Muokkaa ots. perustyyl. napsautt.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79376" y="2420888"/>
            <a:ext cx="6769149" cy="4176762"/>
          </a:xfrm>
        </p:spPr>
        <p:txBody>
          <a:bodyPr/>
          <a:lstStyle>
            <a:lvl1pPr marL="342900" indent="-342900">
              <a:buFont typeface="Arial" panose="020B0604020202020204" pitchFamily="34" charset="0"/>
              <a:buChar char="•"/>
              <a:defRPr/>
            </a:lvl1pPr>
            <a:lvl3pPr>
              <a:spcAft>
                <a:spcPts val="600"/>
              </a:spcAft>
              <a:defRPr/>
            </a:lvl3pPr>
            <a:lvl4pPr>
              <a:spcBef>
                <a:spcPts val="0"/>
              </a:spcBef>
              <a:spcAft>
                <a:spcPts val="600"/>
              </a:spcAft>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397011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sisältö, kuva vasemmall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BFBBC31E-2A34-1725-53A4-A9243CB3C05A}"/>
              </a:ext>
              <a:ext uri="{C183D7F6-B498-43B3-948B-1728B52AA6E4}">
                <adec:decorative xmlns:adec="http://schemas.microsoft.com/office/drawing/2017/decorative" val="1"/>
              </a:ext>
            </a:extLst>
          </p:cNvPr>
          <p:cNvSpPr>
            <a:spLocks noGrp="1"/>
          </p:cNvSpPr>
          <p:nvPr>
            <p:ph type="pic" sz="quarter" idx="14" hasCustomPrompt="1"/>
          </p:nvPr>
        </p:nvSpPr>
        <p:spPr>
          <a:xfrm>
            <a:off x="0" y="0"/>
            <a:ext cx="5220000" cy="6858000"/>
          </a:xfrm>
          <a:custGeom>
            <a:avLst/>
            <a:gdLst>
              <a:gd name="connsiteX0" fmla="*/ 0 w 5220000"/>
              <a:gd name="connsiteY0" fmla="*/ 0 h 6858000"/>
              <a:gd name="connsiteX1" fmla="*/ 5220000 w 5220000"/>
              <a:gd name="connsiteY1" fmla="*/ 0 h 6858000"/>
              <a:gd name="connsiteX2" fmla="*/ 5220000 w 5220000"/>
              <a:gd name="connsiteY2" fmla="*/ 620856 h 6858000"/>
              <a:gd name="connsiteX3" fmla="*/ 5092907 w 5220000"/>
              <a:gd name="connsiteY3" fmla="*/ 627510 h 6858000"/>
              <a:gd name="connsiteX4" fmla="*/ 3948768 w 5220000"/>
              <a:gd name="connsiteY4" fmla="*/ 1942000 h 6858000"/>
              <a:gd name="connsiteX5" fmla="*/ 3948768 w 5220000"/>
              <a:gd name="connsiteY5" fmla="*/ 6858000 h 6858000"/>
              <a:gd name="connsiteX6" fmla="*/ 0 w 5220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000" h="6858000">
                <a:moveTo>
                  <a:pt x="0" y="0"/>
                </a:moveTo>
                <a:lnTo>
                  <a:pt x="5220000" y="0"/>
                </a:lnTo>
                <a:lnTo>
                  <a:pt x="5220000" y="620856"/>
                </a:lnTo>
                <a:lnTo>
                  <a:pt x="5092907" y="627510"/>
                </a:lnTo>
                <a:cubicBezTo>
                  <a:pt x="4450260" y="695174"/>
                  <a:pt x="3948768" y="1257869"/>
                  <a:pt x="3948768" y="1942000"/>
                </a:cubicBezTo>
                <a:lnTo>
                  <a:pt x="3948768" y="6858000"/>
                </a:lnTo>
                <a:lnTo>
                  <a:pt x="0" y="6858000"/>
                </a:lnTo>
                <a:close/>
              </a:path>
            </a:pathLst>
          </a:custGeom>
        </p:spPr>
        <p:txBody>
          <a:bodyPr wrap="square">
            <a:noAutofit/>
          </a:bodyPr>
          <a:lstStyle>
            <a:lvl1pPr>
              <a:defRPr/>
            </a:lvl1pPr>
          </a:lstStyle>
          <a:p>
            <a:r>
              <a:rPr lang="fi-FI"/>
              <a:t>Kuvan lisääminen: valitse tämä kehys-&gt; Lisää-välilehti -&gt; Kuvat</a:t>
            </a:r>
          </a:p>
        </p:txBody>
      </p:sp>
      <p:sp>
        <p:nvSpPr>
          <p:cNvPr id="11" name="Vapaamuotoinen: Muoto 10">
            <a:extLst>
              <a:ext uri="{FF2B5EF4-FFF2-40B4-BE49-F238E27FC236}">
                <a16:creationId xmlns:a16="http://schemas.microsoft.com/office/drawing/2014/main" id="{05E9F00F-BF66-DD96-BAFB-B08E62C5760A}"/>
              </a:ext>
              <a:ext uri="{C183D7F6-B498-43B3-948B-1728B52AA6E4}">
                <adec:decorative xmlns:adec="http://schemas.microsoft.com/office/drawing/2017/decorative" val="1"/>
              </a:ext>
            </a:extLst>
          </p:cNvPr>
          <p:cNvSpPr>
            <a:spLocks/>
          </p:cNvSpPr>
          <p:nvPr userDrawn="1"/>
        </p:nvSpPr>
        <p:spPr>
          <a:xfrm flipH="1">
            <a:off x="3948768"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583435" y="908720"/>
            <a:ext cx="6840760" cy="1368152"/>
          </a:xfrm>
        </p:spPr>
        <p:txBody>
          <a:bodyPr/>
          <a:lstStyle/>
          <a:p>
            <a:r>
              <a:rPr lang="fi-FI"/>
              <a:t>Muokkaa ots. perustyyl. napsautt.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584055" y="2348880"/>
            <a:ext cx="6840537" cy="4248770"/>
          </a:xfrm>
        </p:spPr>
        <p:txBody>
          <a:bodyPr/>
          <a:lstStyle/>
          <a:p>
            <a:pPr lvl="0"/>
            <a:r>
              <a:rPr lang="fi-FI"/>
              <a:t>Muokkaa tekstin perustyylejä napsauttamalla</a:t>
            </a:r>
          </a:p>
          <a:p>
            <a:pPr lvl="1"/>
            <a:r>
              <a:rPr lang="fi-FI"/>
              <a:t>toinen taso</a:t>
            </a:r>
          </a:p>
          <a:p>
            <a:pPr lvl="2"/>
            <a:r>
              <a:rPr lang="fi-FI"/>
              <a:t>kolmas taso</a:t>
            </a:r>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115827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eni kuva ja teksti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5400" y="332656"/>
            <a:ext cx="8928993"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1" y="1556891"/>
            <a:ext cx="7488832"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
        <p:nvSpPr>
          <p:cNvPr id="14" name="Kuvan paikkamerkki 13">
            <a:extLst>
              <a:ext uri="{FF2B5EF4-FFF2-40B4-BE49-F238E27FC236}">
                <a16:creationId xmlns:a16="http://schemas.microsoft.com/office/drawing/2014/main" id="{CBE1235E-23A8-9711-F09F-03F31D2B9B76}"/>
              </a:ext>
            </a:extLst>
          </p:cNvPr>
          <p:cNvSpPr>
            <a:spLocks noGrp="1"/>
          </p:cNvSpPr>
          <p:nvPr>
            <p:ph type="pic" sz="quarter" idx="13" hasCustomPrompt="1"/>
          </p:nvPr>
        </p:nvSpPr>
        <p:spPr>
          <a:xfrm>
            <a:off x="8720982" y="764704"/>
            <a:ext cx="3471018" cy="6093296"/>
          </a:xfrm>
          <a:custGeom>
            <a:avLst/>
            <a:gdLst>
              <a:gd name="connsiteX0" fmla="*/ 700139 w 3471018"/>
              <a:gd name="connsiteY0" fmla="*/ 0 h 5516562"/>
              <a:gd name="connsiteX1" fmla="*/ 3471018 w 3471018"/>
              <a:gd name="connsiteY1" fmla="*/ 0 h 5516562"/>
              <a:gd name="connsiteX2" fmla="*/ 3471018 w 3471018"/>
              <a:gd name="connsiteY2" fmla="*/ 5516562 h 5516562"/>
              <a:gd name="connsiteX3" fmla="*/ 0 w 3471018"/>
              <a:gd name="connsiteY3" fmla="*/ 5516562 h 5516562"/>
              <a:gd name="connsiteX4" fmla="*/ 0 w 3471018"/>
              <a:gd name="connsiteY4" fmla="*/ 700139 h 5516562"/>
              <a:gd name="connsiteX5" fmla="*/ 700139 w 3471018"/>
              <a:gd name="connsiteY5" fmla="*/ 0 h 551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018" h="5516562">
                <a:moveTo>
                  <a:pt x="700139" y="0"/>
                </a:moveTo>
                <a:lnTo>
                  <a:pt x="3471018" y="0"/>
                </a:lnTo>
                <a:lnTo>
                  <a:pt x="3471018" y="5516562"/>
                </a:lnTo>
                <a:lnTo>
                  <a:pt x="0" y="5516562"/>
                </a:lnTo>
                <a:lnTo>
                  <a:pt x="0" y="700139"/>
                </a:lnTo>
                <a:cubicBezTo>
                  <a:pt x="0" y="313463"/>
                  <a:pt x="313463" y="0"/>
                  <a:pt x="700139" y="0"/>
                </a:cubicBezTo>
                <a:close/>
              </a:path>
            </a:pathLst>
          </a:custGeom>
          <a:noFill/>
        </p:spPr>
        <p:txBody>
          <a:bodyPr wrap="square">
            <a:noAutofit/>
          </a:bodyPr>
          <a:lstStyle/>
          <a:p>
            <a:pPr marL="342900" marR="0" lvl="0" indent="-3429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212647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5400" y="260648"/>
            <a:ext cx="10729192"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0" y="1484883"/>
            <a:ext cx="8928993"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kstisisältö">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60727C2-6D83-A38C-3BEA-6DF6839770B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2" name="Otsikko 1"/>
          <p:cNvSpPr>
            <a:spLocks noGrp="1"/>
          </p:cNvSpPr>
          <p:nvPr>
            <p:ph type="title" hasCustomPrompt="1"/>
          </p:nvPr>
        </p:nvSpPr>
        <p:spPr>
          <a:xfrm>
            <a:off x="695400" y="260648"/>
            <a:ext cx="10729192"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0" y="1484883"/>
            <a:ext cx="8928993"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154469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kaksi tekstilaatikk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7CF96-535A-CF3F-90BD-A2BCAA2EB7D1}"/>
              </a:ext>
            </a:extLst>
          </p:cNvPr>
          <p:cNvSpPr>
            <a:spLocks noGrp="1"/>
          </p:cNvSpPr>
          <p:nvPr>
            <p:ph type="title"/>
          </p:nvPr>
        </p:nvSpPr>
        <p:spPr/>
        <p:txBody>
          <a:bodyPr/>
          <a:lstStyle>
            <a:lvl1pPr algn="ctr">
              <a:defRPr/>
            </a:lvl1pPr>
          </a:lstStyle>
          <a:p>
            <a:r>
              <a:rPr lang="fi-FI"/>
              <a:t>Muokkaa ots. perustyyl. napsautt.</a:t>
            </a:r>
          </a:p>
        </p:txBody>
      </p:sp>
      <p:sp>
        <p:nvSpPr>
          <p:cNvPr id="3" name="Alatunnisteen paikkamerkki 2">
            <a:extLst>
              <a:ext uri="{FF2B5EF4-FFF2-40B4-BE49-F238E27FC236}">
                <a16:creationId xmlns:a16="http://schemas.microsoft.com/office/drawing/2014/main" id="{64A010E3-27B3-F08E-D8A2-B7A1337A3423}"/>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a:prstGeom prst="rect">
            <a:avLst/>
          </a:prstGeom>
        </p:spPr>
        <p:txBody>
          <a:bodyPr/>
          <a:lstStyle/>
          <a:p>
            <a:r>
              <a:rPr lang="fi-FI"/>
              <a:t>Uusimaa-päivä 21.5.2024</a:t>
            </a:r>
          </a:p>
        </p:txBody>
      </p:sp>
      <p:sp>
        <p:nvSpPr>
          <p:cNvPr id="4" name="Dian numeron paikkamerkki 3">
            <a:extLst>
              <a:ext uri="{FF2B5EF4-FFF2-40B4-BE49-F238E27FC236}">
                <a16:creationId xmlns:a16="http://schemas.microsoft.com/office/drawing/2014/main" id="{45D8F3D5-20DF-C471-A3A8-AEF3CABB34C7}"/>
              </a:ext>
              <a:ext uri="{C183D7F6-B498-43B3-948B-1728B52AA6E4}">
                <adec:decorative xmlns:adec="http://schemas.microsoft.com/office/drawing/2017/decorative" val="1"/>
              </a:ext>
            </a:extLst>
          </p:cNvPr>
          <p:cNvSpPr>
            <a:spLocks noGrp="1"/>
          </p:cNvSpPr>
          <p:nvPr>
            <p:ph type="sldNum" sz="quarter" idx="11"/>
          </p:nvPr>
        </p:nvSpPr>
        <p:spPr/>
        <p:txBody>
          <a:bodyPr/>
          <a:lstStyle/>
          <a:p>
            <a:fld id="{A807F21D-6A63-4E75-89AA-A3F521749085}" type="slidenum">
              <a:rPr lang="fi-FI" smtClean="0"/>
              <a:pPr/>
              <a:t>‹#›</a:t>
            </a:fld>
            <a:endParaRPr lang="fi-FI"/>
          </a:p>
        </p:txBody>
      </p:sp>
      <p:sp>
        <p:nvSpPr>
          <p:cNvPr id="6" name="Tekstin paikkamerkki 5">
            <a:extLst>
              <a:ext uri="{FF2B5EF4-FFF2-40B4-BE49-F238E27FC236}">
                <a16:creationId xmlns:a16="http://schemas.microsoft.com/office/drawing/2014/main" id="{7ED99D51-E838-63E4-7432-52FD9A5D587A}"/>
              </a:ext>
            </a:extLst>
          </p:cNvPr>
          <p:cNvSpPr>
            <a:spLocks noGrp="1"/>
          </p:cNvSpPr>
          <p:nvPr>
            <p:ph type="body" sz="quarter" idx="12"/>
          </p:nvPr>
        </p:nvSpPr>
        <p:spPr>
          <a:xfrm>
            <a:off x="479971" y="1700808"/>
            <a:ext cx="5255395" cy="4320480"/>
          </a:xfrm>
          <a:prstGeom prst="round2DiagRect">
            <a:avLst/>
          </a:prstGeom>
          <a:solidFill>
            <a:schemeClr val="bg2"/>
          </a:solidFill>
        </p:spPr>
        <p:txBody>
          <a:bodyPr/>
          <a:lstStyle/>
          <a:p>
            <a:pPr lvl="0"/>
            <a:r>
              <a:rPr lang="fi-FI"/>
              <a:t>Muokkaa tekstin perustyylejä napsauttamalla</a:t>
            </a:r>
          </a:p>
          <a:p>
            <a:pPr lvl="1"/>
            <a:r>
              <a:rPr lang="fi-FI"/>
              <a:t>toinen taso</a:t>
            </a:r>
          </a:p>
          <a:p>
            <a:pPr lvl="2"/>
            <a:r>
              <a:rPr lang="fi-FI"/>
              <a:t>kolmas taso</a:t>
            </a:r>
          </a:p>
        </p:txBody>
      </p:sp>
      <p:sp>
        <p:nvSpPr>
          <p:cNvPr id="8" name="Tekstin paikkamerkki 5">
            <a:extLst>
              <a:ext uri="{FF2B5EF4-FFF2-40B4-BE49-F238E27FC236}">
                <a16:creationId xmlns:a16="http://schemas.microsoft.com/office/drawing/2014/main" id="{B3B6A383-2CA5-7FA6-255C-E276876691FF}"/>
              </a:ext>
            </a:extLst>
          </p:cNvPr>
          <p:cNvSpPr>
            <a:spLocks noGrp="1"/>
          </p:cNvSpPr>
          <p:nvPr>
            <p:ph type="body" sz="quarter" idx="13"/>
          </p:nvPr>
        </p:nvSpPr>
        <p:spPr>
          <a:xfrm flipH="1">
            <a:off x="6385218" y="1700808"/>
            <a:ext cx="5255397" cy="4320480"/>
          </a:xfrm>
          <a:prstGeom prst="round2DiagRect">
            <a:avLst/>
          </a:prstGeom>
          <a:solidFill>
            <a:schemeClr val="bg2"/>
          </a:solidFill>
        </p:spPr>
        <p:txBody>
          <a:body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52562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7CF96-535A-CF3F-90BD-A2BCAA2EB7D1}"/>
              </a:ext>
            </a:extLst>
          </p:cNvPr>
          <p:cNvSpPr>
            <a:spLocks noGrp="1"/>
          </p:cNvSpPr>
          <p:nvPr>
            <p:ph type="title"/>
          </p:nvPr>
        </p:nvSpPr>
        <p:spPr>
          <a:xfrm>
            <a:off x="622797" y="299195"/>
            <a:ext cx="10872020" cy="1080120"/>
          </a:xfrm>
        </p:spPr>
        <p:txBody>
          <a:bodyPr/>
          <a:lstStyle>
            <a:lvl1pPr algn="ctr">
              <a:defRPr/>
            </a:lvl1pPr>
          </a:lstStyle>
          <a:p>
            <a:r>
              <a:rPr lang="fi-FI"/>
              <a:t>Muokkaa ots. perustyyl. napsautt.</a:t>
            </a:r>
          </a:p>
        </p:txBody>
      </p:sp>
      <p:sp>
        <p:nvSpPr>
          <p:cNvPr id="4" name="Dian numeron paikkamerkki 3">
            <a:extLst>
              <a:ext uri="{FF2B5EF4-FFF2-40B4-BE49-F238E27FC236}">
                <a16:creationId xmlns:a16="http://schemas.microsoft.com/office/drawing/2014/main" id="{45D8F3D5-20DF-C471-A3A8-AEF3CABB34C7}"/>
              </a:ext>
            </a:extLst>
          </p:cNvPr>
          <p:cNvSpPr>
            <a:spLocks noGrp="1"/>
          </p:cNvSpPr>
          <p:nvPr>
            <p:ph type="sldNum" sz="quarter" idx="11"/>
          </p:nvPr>
        </p:nvSpPr>
        <p:spPr/>
        <p:txBody>
          <a:bodyPr/>
          <a:lstStyle/>
          <a:p>
            <a:fld id="{A807F21D-6A63-4E75-89AA-A3F521749085}" type="slidenum">
              <a:rPr lang="fi-FI" smtClean="0"/>
              <a:pPr/>
              <a:t>‹#›</a:t>
            </a:fld>
            <a:endParaRPr lang="fi-FI"/>
          </a:p>
        </p:txBody>
      </p:sp>
      <p:sp>
        <p:nvSpPr>
          <p:cNvPr id="6" name="Tekstin paikkamerkki 5">
            <a:extLst>
              <a:ext uri="{FF2B5EF4-FFF2-40B4-BE49-F238E27FC236}">
                <a16:creationId xmlns:a16="http://schemas.microsoft.com/office/drawing/2014/main" id="{7ED99D51-E838-63E4-7432-52FD9A5D587A}"/>
              </a:ext>
            </a:extLst>
          </p:cNvPr>
          <p:cNvSpPr>
            <a:spLocks noGrp="1"/>
          </p:cNvSpPr>
          <p:nvPr>
            <p:ph type="body" sz="quarter" idx="12"/>
          </p:nvPr>
        </p:nvSpPr>
        <p:spPr>
          <a:xfrm flipH="1">
            <a:off x="623392" y="1772816"/>
            <a:ext cx="5255395" cy="1872208"/>
          </a:xfrm>
          <a:prstGeom prst="round1Rect">
            <a:avLst/>
          </a:prstGeom>
          <a:solidFill>
            <a:schemeClr val="bg2"/>
          </a:solidFill>
        </p:spPr>
        <p:txBody>
          <a:bodyPr tIns="108000"/>
          <a:lstStyle/>
          <a:p>
            <a:pPr lvl="0"/>
            <a:r>
              <a:rPr lang="fi-FI"/>
              <a:t>Muokkaa tekstin perustyylejä napsauttamalla</a:t>
            </a:r>
          </a:p>
          <a:p>
            <a:pPr lvl="1"/>
            <a:r>
              <a:rPr lang="fi-FI"/>
              <a:t>toinen taso</a:t>
            </a:r>
          </a:p>
        </p:txBody>
      </p:sp>
      <p:sp>
        <p:nvSpPr>
          <p:cNvPr id="5" name="Tekstin paikkamerkki 5">
            <a:extLst>
              <a:ext uri="{FF2B5EF4-FFF2-40B4-BE49-F238E27FC236}">
                <a16:creationId xmlns:a16="http://schemas.microsoft.com/office/drawing/2014/main" id="{8A8240AE-C950-A9DD-9AED-6DB8C517C996}"/>
              </a:ext>
            </a:extLst>
          </p:cNvPr>
          <p:cNvSpPr>
            <a:spLocks noGrp="1"/>
          </p:cNvSpPr>
          <p:nvPr>
            <p:ph type="body" sz="quarter" idx="13"/>
          </p:nvPr>
        </p:nvSpPr>
        <p:spPr>
          <a:xfrm flipH="1">
            <a:off x="622797" y="3993865"/>
            <a:ext cx="5255395" cy="1877233"/>
          </a:xfrm>
          <a:custGeom>
            <a:avLst/>
            <a:gdLst>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0 w 5255395"/>
              <a:gd name="connsiteY7" fmla="*/ 312041 h 1872208"/>
              <a:gd name="connsiteX8" fmla="*/ 312041 w 5255395"/>
              <a:gd name="connsiteY8" fmla="*/ 0 h 1872208"/>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312041 w 5255395"/>
              <a:gd name="connsiteY7" fmla="*/ 0 h 1872208"/>
              <a:gd name="connsiteX0" fmla="*/ 18614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18614 w 5255395"/>
              <a:gd name="connsiteY7" fmla="*/ 0 h 1872208"/>
              <a:gd name="connsiteX0" fmla="*/ 8566 w 5255395"/>
              <a:gd name="connsiteY0" fmla="*/ 0 h 1877233"/>
              <a:gd name="connsiteX1" fmla="*/ 5255395 w 5255395"/>
              <a:gd name="connsiteY1" fmla="*/ 5025 h 1877233"/>
              <a:gd name="connsiteX2" fmla="*/ 5255395 w 5255395"/>
              <a:gd name="connsiteY2" fmla="*/ 5025 h 1877233"/>
              <a:gd name="connsiteX3" fmla="*/ 5255395 w 5255395"/>
              <a:gd name="connsiteY3" fmla="*/ 1565192 h 1877233"/>
              <a:gd name="connsiteX4" fmla="*/ 4943354 w 5255395"/>
              <a:gd name="connsiteY4" fmla="*/ 1877233 h 1877233"/>
              <a:gd name="connsiteX5" fmla="*/ 0 w 5255395"/>
              <a:gd name="connsiteY5" fmla="*/ 1877233 h 1877233"/>
              <a:gd name="connsiteX6" fmla="*/ 0 w 5255395"/>
              <a:gd name="connsiteY6" fmla="*/ 1877233 h 1877233"/>
              <a:gd name="connsiteX7" fmla="*/ 8566 w 5255395"/>
              <a:gd name="connsiteY7" fmla="*/ 0 h 18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395" h="1877233">
                <a:moveTo>
                  <a:pt x="8566" y="0"/>
                </a:moveTo>
                <a:lnTo>
                  <a:pt x="5255395" y="5025"/>
                </a:lnTo>
                <a:lnTo>
                  <a:pt x="5255395" y="5025"/>
                </a:lnTo>
                <a:lnTo>
                  <a:pt x="5255395" y="1565192"/>
                </a:lnTo>
                <a:cubicBezTo>
                  <a:pt x="5255395" y="1737527"/>
                  <a:pt x="5115689" y="1877233"/>
                  <a:pt x="4943354" y="1877233"/>
                </a:cubicBezTo>
                <a:lnTo>
                  <a:pt x="0" y="1877233"/>
                </a:lnTo>
                <a:lnTo>
                  <a:pt x="0" y="1877233"/>
                </a:lnTo>
                <a:cubicBezTo>
                  <a:pt x="2855" y="1251489"/>
                  <a:pt x="5711" y="625744"/>
                  <a:pt x="8566" y="0"/>
                </a:cubicBezTo>
                <a:close/>
              </a:path>
            </a:pathLst>
          </a:custGeom>
          <a:solidFill>
            <a:schemeClr val="bg2"/>
          </a:solidFill>
        </p:spPr>
        <p:txBody>
          <a:bodyPr tIns="108000"/>
          <a:lstStyle/>
          <a:p>
            <a:pPr lvl="0"/>
            <a:r>
              <a:rPr lang="fi-FI"/>
              <a:t>Muokkaa tekstin perustyylejä napsauttamalla</a:t>
            </a:r>
          </a:p>
          <a:p>
            <a:pPr lvl="1"/>
            <a:r>
              <a:rPr lang="fi-FI"/>
              <a:t>toinen taso</a:t>
            </a:r>
          </a:p>
        </p:txBody>
      </p:sp>
      <p:sp>
        <p:nvSpPr>
          <p:cNvPr id="7" name="Tekstin paikkamerkki 5">
            <a:extLst>
              <a:ext uri="{FF2B5EF4-FFF2-40B4-BE49-F238E27FC236}">
                <a16:creationId xmlns:a16="http://schemas.microsoft.com/office/drawing/2014/main" id="{CF0200C5-8448-661E-E83B-C509E9B7D87B}"/>
              </a:ext>
            </a:extLst>
          </p:cNvPr>
          <p:cNvSpPr>
            <a:spLocks noGrp="1"/>
          </p:cNvSpPr>
          <p:nvPr>
            <p:ph type="body" sz="quarter" idx="14"/>
          </p:nvPr>
        </p:nvSpPr>
        <p:spPr>
          <a:xfrm>
            <a:off x="6244867" y="3993865"/>
            <a:ext cx="5255395" cy="1877233"/>
          </a:xfrm>
          <a:custGeom>
            <a:avLst/>
            <a:gdLst>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0 w 5255395"/>
              <a:gd name="connsiteY7" fmla="*/ 312041 h 1872208"/>
              <a:gd name="connsiteX8" fmla="*/ 312041 w 5255395"/>
              <a:gd name="connsiteY8" fmla="*/ 0 h 1872208"/>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312041 w 5255395"/>
              <a:gd name="connsiteY7" fmla="*/ 0 h 1872208"/>
              <a:gd name="connsiteX0" fmla="*/ 18614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18614 w 5255395"/>
              <a:gd name="connsiteY7" fmla="*/ 0 h 1872208"/>
              <a:gd name="connsiteX0" fmla="*/ 8566 w 5255395"/>
              <a:gd name="connsiteY0" fmla="*/ 0 h 1877233"/>
              <a:gd name="connsiteX1" fmla="*/ 5255395 w 5255395"/>
              <a:gd name="connsiteY1" fmla="*/ 5025 h 1877233"/>
              <a:gd name="connsiteX2" fmla="*/ 5255395 w 5255395"/>
              <a:gd name="connsiteY2" fmla="*/ 5025 h 1877233"/>
              <a:gd name="connsiteX3" fmla="*/ 5255395 w 5255395"/>
              <a:gd name="connsiteY3" fmla="*/ 1565192 h 1877233"/>
              <a:gd name="connsiteX4" fmla="*/ 4943354 w 5255395"/>
              <a:gd name="connsiteY4" fmla="*/ 1877233 h 1877233"/>
              <a:gd name="connsiteX5" fmla="*/ 0 w 5255395"/>
              <a:gd name="connsiteY5" fmla="*/ 1877233 h 1877233"/>
              <a:gd name="connsiteX6" fmla="*/ 0 w 5255395"/>
              <a:gd name="connsiteY6" fmla="*/ 1877233 h 1877233"/>
              <a:gd name="connsiteX7" fmla="*/ 8566 w 5255395"/>
              <a:gd name="connsiteY7" fmla="*/ 0 h 18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395" h="1877233">
                <a:moveTo>
                  <a:pt x="8566" y="0"/>
                </a:moveTo>
                <a:lnTo>
                  <a:pt x="5255395" y="5025"/>
                </a:lnTo>
                <a:lnTo>
                  <a:pt x="5255395" y="5025"/>
                </a:lnTo>
                <a:lnTo>
                  <a:pt x="5255395" y="1565192"/>
                </a:lnTo>
                <a:cubicBezTo>
                  <a:pt x="5255395" y="1737527"/>
                  <a:pt x="5115689" y="1877233"/>
                  <a:pt x="4943354" y="1877233"/>
                </a:cubicBezTo>
                <a:lnTo>
                  <a:pt x="0" y="1877233"/>
                </a:lnTo>
                <a:lnTo>
                  <a:pt x="0" y="1877233"/>
                </a:lnTo>
                <a:cubicBezTo>
                  <a:pt x="2855" y="1251489"/>
                  <a:pt x="5711" y="625744"/>
                  <a:pt x="8566" y="0"/>
                </a:cubicBezTo>
                <a:close/>
              </a:path>
            </a:pathLst>
          </a:custGeom>
          <a:solidFill>
            <a:schemeClr val="bg2"/>
          </a:solidFill>
        </p:spPr>
        <p:txBody>
          <a:bodyPr tIns="108000"/>
          <a:lstStyle/>
          <a:p>
            <a:pPr lvl="0"/>
            <a:r>
              <a:rPr lang="fi-FI"/>
              <a:t>Muokkaa tekstin perustyylejä napsauttamalla</a:t>
            </a:r>
          </a:p>
          <a:p>
            <a:pPr lvl="1"/>
            <a:r>
              <a:rPr lang="fi-FI"/>
              <a:t>toinen taso</a:t>
            </a:r>
          </a:p>
        </p:txBody>
      </p:sp>
      <p:sp>
        <p:nvSpPr>
          <p:cNvPr id="9" name="Tekstin paikkamerkki 5">
            <a:extLst>
              <a:ext uri="{FF2B5EF4-FFF2-40B4-BE49-F238E27FC236}">
                <a16:creationId xmlns:a16="http://schemas.microsoft.com/office/drawing/2014/main" id="{A6A10F1A-0F9D-EB19-F878-815A2311F9D6}"/>
              </a:ext>
            </a:extLst>
          </p:cNvPr>
          <p:cNvSpPr>
            <a:spLocks noGrp="1"/>
          </p:cNvSpPr>
          <p:nvPr>
            <p:ph type="body" sz="quarter" idx="15"/>
          </p:nvPr>
        </p:nvSpPr>
        <p:spPr>
          <a:xfrm>
            <a:off x="6239421" y="1772816"/>
            <a:ext cx="5255395" cy="1872208"/>
          </a:xfrm>
          <a:prstGeom prst="round1Rect">
            <a:avLst/>
          </a:prstGeom>
          <a:solidFill>
            <a:schemeClr val="bg2"/>
          </a:solidFill>
        </p:spPr>
        <p:txBody>
          <a:bodyPr tIns="108000"/>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61082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79376" y="299195"/>
            <a:ext cx="11161240" cy="1080120"/>
          </a:xfrm>
          <a:prstGeom prst="rect">
            <a:avLst/>
          </a:prstGeom>
        </p:spPr>
        <p:txBody>
          <a:bodyPr vert="horz" lIns="91440" tIns="45720" rIns="91440" bIns="45720" rtlCol="0" anchor="ctr">
            <a:normAutofit/>
          </a:bodyPr>
          <a:lstStyle/>
          <a:p>
            <a:r>
              <a:rPr lang="fi-FI"/>
              <a:t>Lisää otsikko</a:t>
            </a:r>
          </a:p>
        </p:txBody>
      </p:sp>
      <p:sp>
        <p:nvSpPr>
          <p:cNvPr id="5" name="Dian numeron paikkamerkki 4">
            <a:extLst>
              <a:ext uri="{FF2B5EF4-FFF2-40B4-BE49-F238E27FC236}">
                <a16:creationId xmlns:a16="http://schemas.microsoft.com/office/drawing/2014/main" id="{AB4EECB2-66BA-079B-47DA-25C377610443}"/>
              </a:ext>
              <a:ext uri="{C183D7F6-B498-43B3-948B-1728B52AA6E4}">
                <adec:decorative xmlns:adec="http://schemas.microsoft.com/office/drawing/2017/decorative" val="1"/>
              </a:ext>
            </a:extLst>
          </p:cNvPr>
          <p:cNvSpPr>
            <a:spLocks noGrp="1"/>
          </p:cNvSpPr>
          <p:nvPr>
            <p:ph type="sldNum" sz="quarter" idx="4"/>
          </p:nvPr>
        </p:nvSpPr>
        <p:spPr>
          <a:xfrm>
            <a:off x="10704512" y="6448251"/>
            <a:ext cx="1159024" cy="365125"/>
          </a:xfrm>
          <a:prstGeom prst="rect">
            <a:avLst/>
          </a:prstGeom>
        </p:spPr>
        <p:txBody>
          <a:bodyPr vert="horz" lIns="91440" tIns="45720" rIns="91440" bIns="45720" rtlCol="0" anchor="ctr"/>
          <a:lstStyle>
            <a:lvl1pPr algn="r">
              <a:defRPr sz="1050">
                <a:solidFill>
                  <a:schemeClr val="tx1">
                    <a:tint val="75000"/>
                  </a:schemeClr>
                </a:solidFill>
                <a:latin typeface="Source Sans Pro" panose="020B0503030403020204" pitchFamily="34" charset="0"/>
                <a:ea typeface="Source Sans Pro" panose="020B0503030403020204" pitchFamily="34" charset="0"/>
              </a:defRPr>
            </a:lvl1pPr>
          </a:lstStyle>
          <a:p>
            <a:fld id="{A807F21D-6A63-4E75-89AA-A3F521749085}" type="slidenum">
              <a:rPr lang="fi-FI" smtClean="0"/>
              <a:pPr/>
              <a:t>‹#›</a:t>
            </a:fld>
            <a:endParaRPr lang="fi-FI"/>
          </a:p>
        </p:txBody>
      </p:sp>
      <p:sp>
        <p:nvSpPr>
          <p:cNvPr id="8" name="Tekstin paikkamerkki 7">
            <a:extLst>
              <a:ext uri="{FF2B5EF4-FFF2-40B4-BE49-F238E27FC236}">
                <a16:creationId xmlns:a16="http://schemas.microsoft.com/office/drawing/2014/main" id="{884D4D8D-45A5-E74C-2E65-9F8E1F23935F}"/>
              </a:ext>
            </a:extLst>
          </p:cNvPr>
          <p:cNvSpPr>
            <a:spLocks noGrp="1"/>
          </p:cNvSpPr>
          <p:nvPr>
            <p:ph type="body" idx="1"/>
          </p:nvPr>
        </p:nvSpPr>
        <p:spPr>
          <a:xfrm>
            <a:off x="551384" y="1556792"/>
            <a:ext cx="11089232" cy="453650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4"/>
            <a:endParaRPr lang="fi-FI"/>
          </a:p>
        </p:txBody>
      </p:sp>
    </p:spTree>
  </p:cSld>
  <p:clrMap bg1="lt1" tx1="dk1" bg2="lt2" tx2="dk2" accent1="accent1" accent2="accent2" accent3="accent3" accent4="accent4" accent5="accent5" accent6="accent6" hlink="hlink" folHlink="folHlink"/>
  <p:sldLayoutIdLst>
    <p:sldLayoutId id="2147483674" r:id="rId1"/>
    <p:sldLayoutId id="2147483668" r:id="rId2"/>
    <p:sldLayoutId id="2147483712" r:id="rId3"/>
    <p:sldLayoutId id="2147483669" r:id="rId4"/>
    <p:sldLayoutId id="2147483708" r:id="rId5"/>
    <p:sldLayoutId id="2147483650" r:id="rId6"/>
    <p:sldLayoutId id="2147483714" r:id="rId7"/>
    <p:sldLayoutId id="2147483675" r:id="rId8"/>
    <p:sldLayoutId id="2147483681" r:id="rId9"/>
    <p:sldLayoutId id="2147483697" r:id="rId10"/>
    <p:sldLayoutId id="2147483710" r:id="rId11"/>
    <p:sldLayoutId id="2147483709" r:id="rId12"/>
    <p:sldLayoutId id="2147483711" r:id="rId13"/>
    <p:sldLayoutId id="2147483676" r:id="rId14"/>
    <p:sldLayoutId id="2147483707" r:id="rId15"/>
    <p:sldLayoutId id="2147483687" r:id="rId16"/>
    <p:sldLayoutId id="2147483679" r:id="rId17"/>
    <p:sldLayoutId id="2147483696" r:id="rId18"/>
    <p:sldLayoutId id="2147483713" r:id="rId19"/>
  </p:sldLayoutIdLst>
  <p:hf hdr="0" dt="0"/>
  <p:txStyles>
    <p:titleStyle>
      <a:lvl1pPr algn="l" defTabSz="914400" rtl="0" eaLnBrk="1" latinLnBrk="0" hangingPunct="1">
        <a:spcBef>
          <a:spcPct val="0"/>
        </a:spcBef>
        <a:buNone/>
        <a:defRPr sz="3600" b="1" kern="1200">
          <a:solidFill>
            <a:schemeClr val="tx1"/>
          </a:solidFill>
          <a:latin typeface="Titillium Web" panose="00000300000000000000" pitchFamily="2" charset="0"/>
          <a:ea typeface="+mj-ea"/>
          <a:cs typeface="+mj-cs"/>
        </a:defRPr>
      </a:lvl1pPr>
    </p:titleStyle>
    <p:bodyStyle>
      <a:lvl1pPr marL="342900" indent="-342900" algn="l" defTabSz="914400" rtl="0" eaLnBrk="1" latinLnBrk="0" hangingPunct="1">
        <a:spcBef>
          <a:spcPts val="600"/>
        </a:spcBef>
        <a:spcAft>
          <a:spcPts val="600"/>
        </a:spcAft>
        <a:buClr>
          <a:schemeClr val="accent2"/>
        </a:buClr>
        <a:buFont typeface="Arial" panose="020B0604020202020204" pitchFamily="34" charset="0"/>
        <a:buChar char="•"/>
        <a:defRPr sz="2200" kern="1200" baseline="0">
          <a:solidFill>
            <a:schemeClr val="tx2"/>
          </a:solidFill>
          <a:latin typeface="+mn-lt"/>
          <a:ea typeface="+mn-ea"/>
          <a:cs typeface="Arial" pitchFamily="34" charset="0"/>
        </a:defRPr>
      </a:lvl1pPr>
      <a:lvl2pPr marL="666900" indent="-342900" algn="l" defTabSz="914400" rtl="0" eaLnBrk="1" latinLnBrk="0" hangingPunct="1">
        <a:spcBef>
          <a:spcPts val="0"/>
        </a:spcBef>
        <a:spcAft>
          <a:spcPts val="600"/>
        </a:spcAft>
        <a:buClr>
          <a:schemeClr val="accent2"/>
        </a:buClr>
        <a:buFont typeface="Arial" panose="020B0604020202020204" pitchFamily="34" charset="0"/>
        <a:buChar char="•"/>
        <a:defRPr sz="2200" kern="1200">
          <a:solidFill>
            <a:schemeClr val="tx2"/>
          </a:solidFill>
          <a:latin typeface="+mn-lt"/>
          <a:ea typeface="+mn-ea"/>
          <a:cs typeface="Arial" pitchFamily="34" charset="0"/>
        </a:defRPr>
      </a:lvl2pPr>
      <a:lvl3pPr marL="1116000" indent="-216000" algn="l" defTabSz="914400" rtl="0" eaLnBrk="1" latinLnBrk="0" hangingPunct="1">
        <a:spcBef>
          <a:spcPts val="0"/>
        </a:spcBef>
        <a:spcAft>
          <a:spcPts val="600"/>
        </a:spcAft>
        <a:buClr>
          <a:schemeClr val="accent2"/>
        </a:buClr>
        <a:buFont typeface="Arial" panose="020B0604020202020204" pitchFamily="34" charset="0"/>
        <a:buChar char="•"/>
        <a:defRPr sz="2200" b="0" i="0" kern="1200" baseline="0">
          <a:solidFill>
            <a:schemeClr val="tx2"/>
          </a:solidFill>
          <a:latin typeface="+mn-lt"/>
          <a:ea typeface="+mn-ea"/>
          <a:cs typeface="Arial" pitchFamily="34" charset="0"/>
        </a:defRPr>
      </a:lvl3pPr>
      <a:lvl4pPr marL="1116000" indent="-216000" algn="l" defTabSz="914400" rtl="0" eaLnBrk="1" latinLnBrk="0" hangingPunct="1">
        <a:spcBef>
          <a:spcPts val="400"/>
        </a:spcBef>
        <a:spcAft>
          <a:spcPts val="600"/>
        </a:spcAft>
        <a:buClr>
          <a:srgbClr val="F49915"/>
        </a:buClr>
        <a:buFont typeface="Arial" panose="020B0604020202020204" pitchFamily="34" charset="0"/>
        <a:buChar char="•"/>
        <a:defRPr sz="2200" kern="1200">
          <a:solidFill>
            <a:schemeClr val="tx2"/>
          </a:solidFill>
          <a:latin typeface="+mn-lt"/>
          <a:ea typeface="+mn-ea"/>
          <a:cs typeface="Arial" pitchFamily="34" charset="0"/>
        </a:defRPr>
      </a:lvl4pPr>
      <a:lvl5pPr marL="1116000" indent="-216000" algn="l" defTabSz="914400" rtl="0" eaLnBrk="1" latinLnBrk="0" hangingPunct="1">
        <a:spcBef>
          <a:spcPct val="20000"/>
        </a:spcBef>
        <a:buClr>
          <a:srgbClr val="F49915"/>
        </a:buClr>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yle.fi/a/74-20133595" TargetMode="External"/><Relationship Id="rId3" Type="http://schemas.openxmlformats.org/officeDocument/2006/relationships/hyperlink" Target="https://meemikoulu.fi/oppimateriaaleja" TargetMode="External"/><Relationship Id="rId7" Type="http://schemas.openxmlformats.org/officeDocument/2006/relationships/hyperlink" Target="https://yle.fi/a/74-20057935"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hs.fi/helsinki/art-2000009787518.html" TargetMode="External"/><Relationship Id="rId5" Type="http://schemas.openxmlformats.org/officeDocument/2006/relationships/hyperlink" Target="https://jyx.jyu.fi/jyx/Record/jyx_123456789_94393?locale-attribute=en" TargetMode="External"/><Relationship Id="rId4" Type="http://schemas.openxmlformats.org/officeDocument/2006/relationships/hyperlink" Target="https://jyx.jyu.fi/jyx/Record/jyx_123456789_87706" TargetMode="External"/><Relationship Id="rId9" Type="http://schemas.openxmlformats.org/officeDocument/2006/relationships/hyperlink" Target="https://merkkiin.fi/museo/meemikuj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https://www.youtube.com/embed/hAZBxkgvFO4?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video" Target="https://www.youtube.com/embed/gI7j9BNr7aQ?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ideo" Target="https://www.youtube.com/embed/7hz8bITPgFo?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ideo" Target="https://www.youtube.com/embed/uOe7gFkgnR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5A167B0A-08FE-F964-1456-119AC3451E52}"/>
              </a:ext>
              <a:ext uri="{C183D7F6-B498-43B3-948B-1728B52AA6E4}">
                <adec:decorative xmlns:adec="http://schemas.microsoft.com/office/drawing/2017/decorative" val="1"/>
              </a:ext>
            </a:extLst>
          </p:cNvPr>
          <p:cNvSpPr/>
          <p:nvPr/>
        </p:nvSpPr>
        <p:spPr>
          <a:xfrm>
            <a:off x="3052070" y="2951019"/>
            <a:ext cx="5713776" cy="91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 name="Suorakulmio 2">
            <a:extLst>
              <a:ext uri="{FF2B5EF4-FFF2-40B4-BE49-F238E27FC236}">
                <a16:creationId xmlns:a16="http://schemas.microsoft.com/office/drawing/2014/main" id="{D7DB492A-6E87-3D05-1924-34257F5D637E}"/>
              </a:ext>
              <a:ext uri="{C183D7F6-B498-43B3-948B-1728B52AA6E4}">
                <adec:decorative xmlns:adec="http://schemas.microsoft.com/office/drawing/2017/decorative" val="1"/>
              </a:ext>
            </a:extLst>
          </p:cNvPr>
          <p:cNvSpPr/>
          <p:nvPr/>
        </p:nvSpPr>
        <p:spPr>
          <a:xfrm>
            <a:off x="2120727" y="3841668"/>
            <a:ext cx="7794179" cy="143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Title 3">
            <a:extLst>
              <a:ext uri="{FF2B5EF4-FFF2-40B4-BE49-F238E27FC236}">
                <a16:creationId xmlns:a16="http://schemas.microsoft.com/office/drawing/2014/main" id="{CE01839C-650D-5B22-A1DE-49617C673135}"/>
              </a:ext>
            </a:extLst>
          </p:cNvPr>
          <p:cNvSpPr>
            <a:spLocks noGrp="1"/>
          </p:cNvSpPr>
          <p:nvPr>
            <p:ph type="title"/>
          </p:nvPr>
        </p:nvSpPr>
        <p:spPr>
          <a:xfrm>
            <a:off x="2202165" y="2814768"/>
            <a:ext cx="7794586" cy="2653691"/>
          </a:xfrm>
        </p:spPr>
        <p:txBody>
          <a:bodyPr>
            <a:normAutofit fontScale="90000"/>
          </a:bodyPr>
          <a:lstStyle/>
          <a:p>
            <a:pPr algn="ctr"/>
            <a:r>
              <a:rPr lang="fi-FI" sz="5400" b="0" dirty="0">
                <a:latin typeface="Titillium Web"/>
              </a:rPr>
              <a:t>Uusimaa-päivän</a:t>
            </a:r>
            <a:br>
              <a:rPr lang="fi-FI" sz="5400" dirty="0">
                <a:latin typeface="Titillium Web"/>
              </a:rPr>
            </a:br>
            <a:r>
              <a:rPr lang="fi-FI" sz="8900" dirty="0">
                <a:latin typeface="Titillium Web"/>
              </a:rPr>
              <a:t>Meemikouluun!</a:t>
            </a:r>
            <a:endParaRPr lang="en-US" sz="8900" b="0"/>
          </a:p>
        </p:txBody>
      </p:sp>
      <p:grpSp>
        <p:nvGrpSpPr>
          <p:cNvPr id="8" name="Ryhmä 7" descr="Tervetuloa">
            <a:extLst>
              <a:ext uri="{FF2B5EF4-FFF2-40B4-BE49-F238E27FC236}">
                <a16:creationId xmlns:a16="http://schemas.microsoft.com/office/drawing/2014/main" id="{105CF432-8210-484B-A3F9-3A18E4C71561}"/>
              </a:ext>
            </a:extLst>
          </p:cNvPr>
          <p:cNvGrpSpPr/>
          <p:nvPr/>
        </p:nvGrpSpPr>
        <p:grpSpPr>
          <a:xfrm>
            <a:off x="1146912" y="2170278"/>
            <a:ext cx="4949088" cy="1068843"/>
            <a:chOff x="586853" y="1768733"/>
            <a:chExt cx="4949088" cy="1068843"/>
          </a:xfrm>
        </p:grpSpPr>
        <p:sp>
          <p:nvSpPr>
            <p:cNvPr id="7" name="Suorakulmio 6">
              <a:extLst>
                <a:ext uri="{FF2B5EF4-FFF2-40B4-BE49-F238E27FC236}">
                  <a16:creationId xmlns:a16="http://schemas.microsoft.com/office/drawing/2014/main" id="{7759C2A2-7571-3273-65DD-9A0842F9EEDC}"/>
                </a:ext>
                <a:ext uri="{C183D7F6-B498-43B3-948B-1728B52AA6E4}">
                  <adec:decorative xmlns:adec="http://schemas.microsoft.com/office/drawing/2017/decorative" val="1"/>
                </a:ext>
              </a:extLst>
            </p:cNvPr>
            <p:cNvSpPr/>
            <p:nvPr/>
          </p:nvSpPr>
          <p:spPr>
            <a:xfrm rot="21038931">
              <a:off x="586853" y="1768733"/>
              <a:ext cx="4947812" cy="1068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5" name="TextBox 5">
              <a:extLst>
                <a:ext uri="{FF2B5EF4-FFF2-40B4-BE49-F238E27FC236}">
                  <a16:creationId xmlns:a16="http://schemas.microsoft.com/office/drawing/2014/main" id="{079BBDC7-7007-017F-458F-BC36DCAE2A04}"/>
                </a:ext>
              </a:extLst>
            </p:cNvPr>
            <p:cNvSpPr txBox="1"/>
            <p:nvPr/>
          </p:nvSpPr>
          <p:spPr>
            <a:xfrm rot="21022238">
              <a:off x="838411" y="1778525"/>
              <a:ext cx="4697530" cy="1015663"/>
            </a:xfrm>
            <a:custGeom>
              <a:avLst/>
              <a:gdLst>
                <a:gd name="connsiteX0" fmla="*/ 0 w 4697530"/>
                <a:gd name="connsiteY0" fmla="*/ 0 h 1015663"/>
                <a:gd name="connsiteX1" fmla="*/ 624100 w 4697530"/>
                <a:gd name="connsiteY1" fmla="*/ 0 h 1015663"/>
                <a:gd name="connsiteX2" fmla="*/ 1201226 w 4697530"/>
                <a:gd name="connsiteY2" fmla="*/ 0 h 1015663"/>
                <a:gd name="connsiteX3" fmla="*/ 1778351 w 4697530"/>
                <a:gd name="connsiteY3" fmla="*/ 0 h 1015663"/>
                <a:gd name="connsiteX4" fmla="*/ 2308500 w 4697530"/>
                <a:gd name="connsiteY4" fmla="*/ 0 h 1015663"/>
                <a:gd name="connsiteX5" fmla="*/ 2838650 w 4697530"/>
                <a:gd name="connsiteY5" fmla="*/ 0 h 1015663"/>
                <a:gd name="connsiteX6" fmla="*/ 3368800 w 4697530"/>
                <a:gd name="connsiteY6" fmla="*/ 0 h 1015663"/>
                <a:gd name="connsiteX7" fmla="*/ 4086851 w 4697530"/>
                <a:gd name="connsiteY7" fmla="*/ 0 h 1015663"/>
                <a:gd name="connsiteX8" fmla="*/ 4697530 w 4697530"/>
                <a:gd name="connsiteY8" fmla="*/ 0 h 1015663"/>
                <a:gd name="connsiteX9" fmla="*/ 4697530 w 4697530"/>
                <a:gd name="connsiteY9" fmla="*/ 487518 h 1015663"/>
                <a:gd name="connsiteX10" fmla="*/ 4697530 w 4697530"/>
                <a:gd name="connsiteY10" fmla="*/ 1015663 h 1015663"/>
                <a:gd name="connsiteX11" fmla="*/ 4120405 w 4697530"/>
                <a:gd name="connsiteY11" fmla="*/ 1015663 h 1015663"/>
                <a:gd name="connsiteX12" fmla="*/ 3402354 w 4697530"/>
                <a:gd name="connsiteY12" fmla="*/ 1015663 h 1015663"/>
                <a:gd name="connsiteX13" fmla="*/ 2825229 w 4697530"/>
                <a:gd name="connsiteY13" fmla="*/ 1015663 h 1015663"/>
                <a:gd name="connsiteX14" fmla="*/ 2107178 w 4697530"/>
                <a:gd name="connsiteY14" fmla="*/ 1015663 h 1015663"/>
                <a:gd name="connsiteX15" fmla="*/ 1389127 w 4697530"/>
                <a:gd name="connsiteY15" fmla="*/ 1015663 h 1015663"/>
                <a:gd name="connsiteX16" fmla="*/ 765026 w 4697530"/>
                <a:gd name="connsiteY16" fmla="*/ 1015663 h 1015663"/>
                <a:gd name="connsiteX17" fmla="*/ 0 w 4697530"/>
                <a:gd name="connsiteY17" fmla="*/ 1015663 h 1015663"/>
                <a:gd name="connsiteX18" fmla="*/ 0 w 4697530"/>
                <a:gd name="connsiteY18" fmla="*/ 528145 h 1015663"/>
                <a:gd name="connsiteX19" fmla="*/ 0 w 4697530"/>
                <a:gd name="connsiteY19"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97530" h="1015663" extrusionOk="0">
                  <a:moveTo>
                    <a:pt x="0" y="0"/>
                  </a:moveTo>
                  <a:cubicBezTo>
                    <a:pt x="260337" y="-12889"/>
                    <a:pt x="375344" y="7478"/>
                    <a:pt x="624100" y="0"/>
                  </a:cubicBezTo>
                  <a:cubicBezTo>
                    <a:pt x="872856" y="-7478"/>
                    <a:pt x="1032053" y="24334"/>
                    <a:pt x="1201226" y="0"/>
                  </a:cubicBezTo>
                  <a:cubicBezTo>
                    <a:pt x="1370399" y="-24334"/>
                    <a:pt x="1503664" y="19286"/>
                    <a:pt x="1778351" y="0"/>
                  </a:cubicBezTo>
                  <a:cubicBezTo>
                    <a:pt x="2053039" y="-19286"/>
                    <a:pt x="2104239" y="-3575"/>
                    <a:pt x="2308500" y="0"/>
                  </a:cubicBezTo>
                  <a:cubicBezTo>
                    <a:pt x="2512761" y="3575"/>
                    <a:pt x="2717884" y="-18670"/>
                    <a:pt x="2838650" y="0"/>
                  </a:cubicBezTo>
                  <a:cubicBezTo>
                    <a:pt x="2959416" y="18670"/>
                    <a:pt x="3200286" y="1861"/>
                    <a:pt x="3368800" y="0"/>
                  </a:cubicBezTo>
                  <a:cubicBezTo>
                    <a:pt x="3537314" y="-1861"/>
                    <a:pt x="3873515" y="23624"/>
                    <a:pt x="4086851" y="0"/>
                  </a:cubicBezTo>
                  <a:cubicBezTo>
                    <a:pt x="4300187" y="-23624"/>
                    <a:pt x="4453363" y="25677"/>
                    <a:pt x="4697530" y="0"/>
                  </a:cubicBezTo>
                  <a:cubicBezTo>
                    <a:pt x="4682085" y="104849"/>
                    <a:pt x="4713341" y="250589"/>
                    <a:pt x="4697530" y="487518"/>
                  </a:cubicBezTo>
                  <a:cubicBezTo>
                    <a:pt x="4681719" y="724447"/>
                    <a:pt x="4681203" y="877003"/>
                    <a:pt x="4697530" y="1015663"/>
                  </a:cubicBezTo>
                  <a:cubicBezTo>
                    <a:pt x="4541032" y="1023390"/>
                    <a:pt x="4356694" y="992862"/>
                    <a:pt x="4120405" y="1015663"/>
                  </a:cubicBezTo>
                  <a:cubicBezTo>
                    <a:pt x="3884116" y="1038464"/>
                    <a:pt x="3610223" y="993699"/>
                    <a:pt x="3402354" y="1015663"/>
                  </a:cubicBezTo>
                  <a:cubicBezTo>
                    <a:pt x="3194485" y="1037627"/>
                    <a:pt x="3081045" y="1007489"/>
                    <a:pt x="2825229" y="1015663"/>
                  </a:cubicBezTo>
                  <a:cubicBezTo>
                    <a:pt x="2569414" y="1023837"/>
                    <a:pt x="2320121" y="1019627"/>
                    <a:pt x="2107178" y="1015663"/>
                  </a:cubicBezTo>
                  <a:cubicBezTo>
                    <a:pt x="1894235" y="1011699"/>
                    <a:pt x="1651040" y="1022739"/>
                    <a:pt x="1389127" y="1015663"/>
                  </a:cubicBezTo>
                  <a:cubicBezTo>
                    <a:pt x="1127214" y="1008587"/>
                    <a:pt x="932441" y="1031000"/>
                    <a:pt x="765026" y="1015663"/>
                  </a:cubicBezTo>
                  <a:cubicBezTo>
                    <a:pt x="597611" y="1000326"/>
                    <a:pt x="238007" y="1019089"/>
                    <a:pt x="0" y="1015663"/>
                  </a:cubicBezTo>
                  <a:cubicBezTo>
                    <a:pt x="835" y="790302"/>
                    <a:pt x="8141" y="654950"/>
                    <a:pt x="0" y="528145"/>
                  </a:cubicBezTo>
                  <a:cubicBezTo>
                    <a:pt x="-8141" y="401340"/>
                    <a:pt x="-4971" y="191682"/>
                    <a:pt x="0" y="0"/>
                  </a:cubicBezTo>
                  <a:close/>
                </a:path>
              </a:pathLst>
            </a:custGeom>
            <a:noFill/>
            <a:ln>
              <a:noFill/>
              <a:extLst>
                <a:ext uri="{C807C97D-BFC1-408E-A445-0C87EB9F89A2}">
                  <ask:lineSketchStyleProps xmlns:ask="http://schemas.microsoft.com/office/drawing/2018/sketchyshapes" sd="3499211612">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b="1" dirty="0">
                  <a:solidFill>
                    <a:schemeClr val="accent1"/>
                  </a:solidFill>
                  <a:latin typeface="Permanent Marker" panose="02000000000000000000" pitchFamily="2" charset="0"/>
                  <a:ea typeface="Permanent Marker" panose="02000000000000000000" pitchFamily="2" charset="0"/>
                  <a:cs typeface="Dreaming Outloud Pro" panose="020F0502020204030204" pitchFamily="66" charset="0"/>
                </a:rPr>
                <a:t>Tervetuloa</a:t>
              </a:r>
              <a:endParaRPr lang="en-US" sz="4800" b="1" dirty="0">
                <a:solidFill>
                  <a:schemeClr val="accent1"/>
                </a:solidFill>
                <a:latin typeface="Permanent Marker" panose="02000000000000000000" pitchFamily="2" charset="0"/>
                <a:ea typeface="Permanent Marker" panose="02000000000000000000" pitchFamily="2" charset="0"/>
                <a:cs typeface="Dreaming Outloud Pro" panose="020F0502020204030204" pitchFamily="66" charset="0"/>
              </a:endParaRPr>
            </a:p>
          </p:txBody>
        </p:sp>
      </p:grpSp>
    </p:spTree>
    <p:extLst>
      <p:ext uri="{BB962C8B-B14F-4D97-AF65-F5344CB8AC3E}">
        <p14:creationId xmlns:p14="http://schemas.microsoft.com/office/powerpoint/2010/main" val="417741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731404" y="387397"/>
            <a:ext cx="10729192" cy="807661"/>
          </a:xfrm>
          <a:prstGeom prst="rect">
            <a:avLst/>
          </a:prstGeom>
          <a:solidFill>
            <a:schemeClr val="bg1"/>
          </a:solidFill>
        </p:spPr>
        <p:txBody>
          <a:bodyPr spcFirstLastPara="1" vert="horz" wrap="square" lIns="252000" tIns="121900" rIns="121900" bIns="121900" rtlCol="0" anchor="t" anchorCtr="0">
            <a:normAutofit fontScale="90000"/>
          </a:bodyPr>
          <a:lstStyle/>
          <a:p>
            <a:r>
              <a:rPr lang="fi-FI" noProof="0"/>
              <a:t>Taustamateriaaleja ja lukemista itsenäiseen opiskeluun</a:t>
            </a:r>
          </a:p>
        </p:txBody>
      </p:sp>
      <p:sp>
        <p:nvSpPr>
          <p:cNvPr id="98" name="Google Shape;98;p20"/>
          <p:cNvSpPr txBox="1">
            <a:spLocks noGrp="1"/>
          </p:cNvSpPr>
          <p:nvPr>
            <p:ph type="body" sz="quarter" idx="12"/>
          </p:nvPr>
        </p:nvSpPr>
        <p:spPr>
          <a:xfrm>
            <a:off x="731404" y="1521098"/>
            <a:ext cx="10729192" cy="4707686"/>
          </a:xfrm>
          <a:prstGeom prst="rect">
            <a:avLst/>
          </a:prstGeom>
          <a:solidFill>
            <a:schemeClr val="bg1"/>
          </a:solidFill>
        </p:spPr>
        <p:txBody>
          <a:bodyPr spcFirstLastPara="1" vert="horz" wrap="square" lIns="216000" tIns="180000" rIns="216000" bIns="121900" numCol="2" spcCol="432000" rtlCol="0" anchor="t" anchorCtr="0">
            <a:noAutofit/>
          </a:bodyPr>
          <a:lstStyle/>
          <a:p>
            <a:pPr marL="0" indent="0">
              <a:buNone/>
            </a:pPr>
            <a:r>
              <a:rPr lang="fi-FI" sz="1800" b="1"/>
              <a:t>Yleisiä materiaaleja meemeistä</a:t>
            </a:r>
          </a:p>
          <a:p>
            <a:r>
              <a:rPr lang="fi-FI" sz="1800">
                <a:hlinkClick r:id="rId3"/>
              </a:rPr>
              <a:t>https://meemikoulu.fi/oppimateriaaleja</a:t>
            </a:r>
            <a:endParaRPr lang="fi-FI" sz="1800"/>
          </a:p>
          <a:p>
            <a:pPr marL="0" indent="0">
              <a:buNone/>
            </a:pPr>
            <a:r>
              <a:rPr lang="fi-FI" sz="1800" b="1"/>
              <a:t>Tutkimuksia mielenterveysmeemeistä</a:t>
            </a:r>
          </a:p>
          <a:p>
            <a:r>
              <a:rPr lang="fi-FI" sz="1800"/>
              <a:t>Karjalainen, R., Jäntti, S., &amp; Särmä, S. (2023). </a:t>
            </a:r>
            <a:r>
              <a:rPr lang="fi-FI" sz="1800">
                <a:hlinkClick r:id="rId4"/>
              </a:rPr>
              <a:t>Kohti psykoosia ja sen yli!: Mielenterveysmeemit ja hyvinvoinnin tulkintojen etiikka</a:t>
            </a:r>
            <a:r>
              <a:rPr lang="fi-FI" sz="1800"/>
              <a:t>. </a:t>
            </a:r>
          </a:p>
          <a:p>
            <a:r>
              <a:rPr lang="fi-FI" sz="1800"/>
              <a:t>Karjalainen, R. (2024). </a:t>
            </a:r>
            <a:r>
              <a:rPr lang="fi-FI" sz="1800">
                <a:hlinkClick r:id="rId5"/>
              </a:rPr>
              <a:t>Hulluudesta ja huvista: Mielenterveysmeemit ja kärsimykselle nauraminen</a:t>
            </a:r>
            <a:r>
              <a:rPr lang="fi-FI" sz="1800"/>
              <a:t>. </a:t>
            </a:r>
          </a:p>
          <a:p>
            <a:pPr marL="0" indent="0">
              <a:buNone/>
            </a:pPr>
            <a:endParaRPr lang="fi-FI" sz="1800" b="1"/>
          </a:p>
          <a:p>
            <a:pPr marL="0" indent="0">
              <a:buNone/>
            </a:pPr>
            <a:endParaRPr lang="fi-FI" sz="1800" b="1"/>
          </a:p>
          <a:p>
            <a:pPr marL="0" indent="0">
              <a:buNone/>
            </a:pPr>
            <a:r>
              <a:rPr lang="fi-FI" sz="1800" b="1"/>
              <a:t>Meemit mediassa</a:t>
            </a:r>
          </a:p>
          <a:p>
            <a:r>
              <a:rPr lang="fi-FI" sz="1800"/>
              <a:t>HS: </a:t>
            </a:r>
            <a:r>
              <a:rPr lang="fi-FI" sz="1800">
                <a:hlinkClick r:id="rId6"/>
              </a:rPr>
              <a:t>”Hölmöt ideat saattavat olla hauskimpia” – Vero­hallinto on valinnut huumorin tien ihmisten palvelemisessa </a:t>
            </a:r>
            <a:endParaRPr lang="fi-FI" sz="1800"/>
          </a:p>
          <a:p>
            <a:pPr lvl="1"/>
            <a:r>
              <a:rPr lang="fi-FI" sz="1800"/>
              <a:t>Myös </a:t>
            </a:r>
            <a:r>
              <a:rPr lang="fi-FI" sz="1800">
                <a:hlinkClick r:id="rId7"/>
              </a:rPr>
              <a:t>Ylen artikkeli</a:t>
            </a:r>
            <a:endParaRPr lang="fi-FI" sz="1800"/>
          </a:p>
          <a:p>
            <a:r>
              <a:rPr lang="fi-FI" sz="1800"/>
              <a:t>Yle: </a:t>
            </a:r>
            <a:r>
              <a:rPr lang="fi-FI" sz="1800">
                <a:hlinkClick r:id="rId8"/>
              </a:rPr>
              <a:t>Chat </a:t>
            </a:r>
            <a:r>
              <a:rPr lang="fi-FI" sz="1800" err="1">
                <a:hlinkClick r:id="rId8"/>
              </a:rPr>
              <a:t>GPT:tä</a:t>
            </a:r>
            <a:r>
              <a:rPr lang="fi-FI" sz="1800">
                <a:hlinkClick r:id="rId8"/>
              </a:rPr>
              <a:t> voi huijata meemistä tutulla kirjoitusasulla</a:t>
            </a:r>
            <a:endParaRPr lang="fi-FI" sz="1800"/>
          </a:p>
          <a:p>
            <a:r>
              <a:rPr lang="fi-FI" sz="1800">
                <a:hlinkClick r:id="rId9"/>
              </a:rPr>
              <a:t>Median museo ja arkisto Merkin Meemikuja</a:t>
            </a:r>
            <a:endParaRPr lang="fi-FI" sz="1800"/>
          </a:p>
          <a:p>
            <a:pPr marL="0" indent="0">
              <a:spcBef>
                <a:spcPts val="1600"/>
              </a:spcBef>
              <a:buNone/>
            </a:pPr>
            <a:endParaRPr sz="1333">
              <a:solidFill>
                <a:schemeClr val="dk1"/>
              </a:solidFill>
              <a:highlight>
                <a:srgbClr val="FFFFFF"/>
              </a:highlight>
            </a:endParaRPr>
          </a:p>
          <a:p>
            <a:pPr marL="0" indent="0">
              <a:spcBef>
                <a:spcPts val="1600"/>
              </a:spcBef>
              <a:spcAft>
                <a:spcPts val="1600"/>
              </a:spcAft>
              <a:buNone/>
            </a:pPr>
            <a:endParaRPr sz="1333">
              <a:solidFill>
                <a:schemeClr val="dk1"/>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AF1AC1-977F-8C17-A5DC-71A648E51B6F}"/>
              </a:ext>
            </a:extLst>
          </p:cNvPr>
          <p:cNvSpPr>
            <a:spLocks noGrp="1"/>
          </p:cNvSpPr>
          <p:nvPr>
            <p:ph type="title"/>
          </p:nvPr>
        </p:nvSpPr>
        <p:spPr>
          <a:xfrm>
            <a:off x="454974" y="6326372"/>
            <a:ext cx="11284363" cy="533128"/>
          </a:xfrm>
        </p:spPr>
        <p:txBody>
          <a:bodyPr>
            <a:normAutofit/>
          </a:bodyPr>
          <a:lstStyle/>
          <a:p>
            <a:pPr algn="ctr"/>
            <a:r>
              <a:rPr lang="fi-FI" sz="2400" dirty="0">
                <a:latin typeface="Titillium Web"/>
              </a:rPr>
              <a:t>Meemikoulun rehtori Saara</a:t>
            </a:r>
            <a:r>
              <a:rPr lang="fi-FI" sz="2400" noProof="0" dirty="0">
                <a:latin typeface="Titillium Web"/>
              </a:rPr>
              <a:t> Särmä </a:t>
            </a:r>
            <a:r>
              <a:rPr lang="fi-FI" sz="2400" dirty="0">
                <a:latin typeface="Titillium Web"/>
              </a:rPr>
              <a:t>kertoo meemien historiasta ja nykyisyydestä</a:t>
            </a:r>
            <a:endParaRPr lang="fi-FI" sz="2400" noProof="0" dirty="0">
              <a:latin typeface="Titillium Web"/>
            </a:endParaRPr>
          </a:p>
        </p:txBody>
      </p:sp>
      <p:pic>
        <p:nvPicPr>
          <p:cNvPr id="3" name="Online-media 2" title="Meemikoulu">
            <a:hlinkClick r:id="" action="ppaction://media"/>
            <a:extLst>
              <a:ext uri="{FF2B5EF4-FFF2-40B4-BE49-F238E27FC236}">
                <a16:creationId xmlns:a16="http://schemas.microsoft.com/office/drawing/2014/main" id="{C929CF96-C693-CAA9-D95A-C29AB797E70E}"/>
              </a:ext>
            </a:extLst>
          </p:cNvPr>
          <p:cNvPicPr>
            <a:picLocks noRot="1" noChangeAspect="1"/>
          </p:cNvPicPr>
          <p:nvPr>
            <a:videoFile r:link="rId1"/>
          </p:nvPr>
        </p:nvPicPr>
        <p:blipFill>
          <a:blip r:embed="rId3"/>
          <a:stretch>
            <a:fillRect/>
          </a:stretch>
        </p:blipFill>
        <p:spPr>
          <a:xfrm>
            <a:off x="497453" y="0"/>
            <a:ext cx="11197093" cy="6326372"/>
          </a:xfrm>
          <a:prstGeom prst="rect">
            <a:avLst/>
          </a:prstGeom>
        </p:spPr>
      </p:pic>
    </p:spTree>
    <p:extLst>
      <p:ext uri="{BB962C8B-B14F-4D97-AF65-F5344CB8AC3E}">
        <p14:creationId xmlns:p14="http://schemas.microsoft.com/office/powerpoint/2010/main" val="25683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E7772-6DA9-690E-2405-CC1959B93565}"/>
              </a:ext>
            </a:extLst>
          </p:cNvPr>
          <p:cNvSpPr>
            <a:spLocks noGrp="1"/>
          </p:cNvSpPr>
          <p:nvPr>
            <p:ph type="sldNum" idx="12"/>
          </p:nvPr>
        </p:nvSpPr>
        <p:spPr/>
        <p:txBody>
          <a:bodyPr/>
          <a:lstStyle/>
          <a:p>
            <a:fld id="{00000000-1234-1234-1234-123412341234}" type="slidenum">
              <a:rPr lang="en-GB" smtClean="0"/>
              <a:pPr/>
              <a:t>3</a:t>
            </a:fld>
            <a:endParaRPr lang="en-GB"/>
          </a:p>
        </p:txBody>
      </p:sp>
      <p:pic>
        <p:nvPicPr>
          <p:cNvPr id="6" name="Kuva 5">
            <a:extLst>
              <a:ext uri="{FF2B5EF4-FFF2-40B4-BE49-F238E27FC236}">
                <a16:creationId xmlns:a16="http://schemas.microsoft.com/office/drawing/2014/main" id="{6E9072FE-86D3-6B54-7D26-D571340416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0" y="0"/>
            <a:ext cx="12084460" cy="6858000"/>
          </a:xfrm>
          <a:prstGeom prst="rect">
            <a:avLst/>
          </a:prstGeom>
        </p:spPr>
      </p:pic>
    </p:spTree>
    <p:extLst>
      <p:ext uri="{BB962C8B-B14F-4D97-AF65-F5344CB8AC3E}">
        <p14:creationId xmlns:p14="http://schemas.microsoft.com/office/powerpoint/2010/main" val="366168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5"/>
        <p:cNvGrpSpPr/>
        <p:nvPr/>
      </p:nvGrpSpPr>
      <p:grpSpPr>
        <a:xfrm>
          <a:off x="0" y="0"/>
          <a:ext cx="0" cy="0"/>
          <a:chOff x="0" y="0"/>
          <a:chExt cx="0" cy="0"/>
        </a:xfrm>
      </p:grpSpPr>
      <p:pic>
        <p:nvPicPr>
          <p:cNvPr id="26" name="Kuva 25">
            <a:extLst>
              <a:ext uri="{FF2B5EF4-FFF2-40B4-BE49-F238E27FC236}">
                <a16:creationId xmlns:a16="http://schemas.microsoft.com/office/drawing/2014/main" id="{8B559338-18F1-E221-1447-14FB92FBD5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66" name="Google Shape;66;p15"/>
          <p:cNvSpPr txBox="1">
            <a:spLocks noGrp="1"/>
          </p:cNvSpPr>
          <p:nvPr>
            <p:ph type="title"/>
          </p:nvPr>
        </p:nvSpPr>
        <p:spPr>
          <a:xfrm>
            <a:off x="778985" y="419458"/>
            <a:ext cx="10472947" cy="862548"/>
          </a:xfrm>
          <a:prstGeom prst="rect">
            <a:avLst/>
          </a:prstGeom>
          <a:solidFill>
            <a:schemeClr val="bg1"/>
          </a:solidFill>
        </p:spPr>
        <p:txBody>
          <a:bodyPr spcFirstLastPara="1" vert="horz" wrap="square" lIns="121900" tIns="121900" rIns="121900" bIns="121900" rtlCol="0" anchor="t" anchorCtr="0">
            <a:normAutofit/>
          </a:bodyPr>
          <a:lstStyle/>
          <a:p>
            <a:pPr algn="ctr"/>
            <a:r>
              <a:rPr lang="fi" noProof="0" dirty="0">
                <a:latin typeface="+mj-lt"/>
              </a:rPr>
              <a:t>Tehtävä: </a:t>
            </a:r>
            <a:r>
              <a:rPr lang="fi" dirty="0">
                <a:latin typeface="+mj-lt"/>
              </a:rPr>
              <a:t>Mikä uusimaalaisia yhdistää</a:t>
            </a:r>
            <a:r>
              <a:rPr lang="fi" noProof="0" dirty="0">
                <a:latin typeface="+mj-lt"/>
              </a:rPr>
              <a:t>?</a:t>
            </a:r>
          </a:p>
        </p:txBody>
      </p:sp>
      <p:sp>
        <p:nvSpPr>
          <p:cNvPr id="67" name="Google Shape;67;p15"/>
          <p:cNvSpPr txBox="1">
            <a:spLocks noGrp="1"/>
          </p:cNvSpPr>
          <p:nvPr>
            <p:ph type="body" idx="1"/>
          </p:nvPr>
        </p:nvSpPr>
        <p:spPr>
          <a:xfrm>
            <a:off x="778984" y="2208731"/>
            <a:ext cx="5926615" cy="3068120"/>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p>
            <a:pPr marL="0" indent="0">
              <a:lnSpc>
                <a:spcPct val="120000"/>
              </a:lnSpc>
              <a:buNone/>
            </a:pPr>
            <a:r>
              <a:rPr lang="fi-FI" sz="1800" dirty="0">
                <a:solidFill>
                  <a:srgbClr val="000000"/>
                </a:solidFill>
                <a:ea typeface="Source Sans Pro"/>
                <a:cs typeface="Arial"/>
              </a:rPr>
              <a:t>Uusimaa-päivää vietetään aina toukokuussa Uudenmaan kunnissa. Uusimaalaisia olemme me kaikki, jotka täällä nyt olemme. </a:t>
            </a:r>
            <a:r>
              <a:rPr lang="fi-FI" sz="1800" dirty="0">
                <a:solidFill>
                  <a:srgbClr val="000000"/>
                </a:solidFill>
                <a:ea typeface="Calibri"/>
                <a:cs typeface="Calibri"/>
              </a:rPr>
              <a:t>Uusimaa-päivänä juhlistetaan</a:t>
            </a:r>
            <a:r>
              <a:rPr lang="fi-FI" sz="1800" dirty="0">
                <a:solidFill>
                  <a:srgbClr val="000000"/>
                </a:solidFill>
                <a:ea typeface="Source Sans Pro"/>
                <a:cs typeface="Arial"/>
              </a:rPr>
              <a:t> </a:t>
            </a:r>
            <a:r>
              <a:rPr lang="fi-FI" sz="1800" dirty="0">
                <a:solidFill>
                  <a:srgbClr val="000000"/>
                </a:solidFill>
                <a:ea typeface="Calibri"/>
                <a:cs typeface="Calibri"/>
              </a:rPr>
              <a:t>kaikkea sitä, mikä meitä uusimaalaisia yhdistää. Uusimaalaista luontoa ja ympäristöä, omaperäistä uusimaalaista nykykulttuuria ja taidetta, moninaista kulttuuriperintöä, jonka juuret ulottuvat maapallon joka puolelle ja yhteistä tulevaisuutta.</a:t>
            </a:r>
            <a:endParaRPr lang="en-US" sz="3200" dirty="0"/>
          </a:p>
        </p:txBody>
      </p:sp>
      <p:sp>
        <p:nvSpPr>
          <p:cNvPr id="2" name="Google Shape;67;p15">
            <a:extLst>
              <a:ext uri="{FF2B5EF4-FFF2-40B4-BE49-F238E27FC236}">
                <a16:creationId xmlns:a16="http://schemas.microsoft.com/office/drawing/2014/main" id="{A7F34879-743A-81D1-5109-EB8E74F354D3}"/>
              </a:ext>
            </a:extLst>
          </p:cNvPr>
          <p:cNvSpPr txBox="1">
            <a:spLocks/>
          </p:cNvSpPr>
          <p:nvPr/>
        </p:nvSpPr>
        <p:spPr>
          <a:xfrm>
            <a:off x="7408963" y="2208731"/>
            <a:ext cx="3842969" cy="3068120"/>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lvl1pPr marL="609585" lvl="0" indent="-457189" algn="l" defTabSz="914400" rtl="0" eaLnBrk="1" latinLnBrk="0" hangingPunct="1">
              <a:spcBef>
                <a:spcPts val="0"/>
              </a:spcBef>
              <a:spcAft>
                <a:spcPts val="0"/>
              </a:spcAft>
              <a:buClr>
                <a:schemeClr val="accent2"/>
              </a:buClr>
              <a:buSzPts val="1800"/>
              <a:buFont typeface="Arial" panose="020B0604020202020204" pitchFamily="34" charset="0"/>
              <a:buChar char="●"/>
              <a:defRPr sz="2200" kern="1200" baseline="0">
                <a:solidFill>
                  <a:schemeClr val="tx2"/>
                </a:solidFill>
                <a:latin typeface="+mn-lt"/>
                <a:ea typeface="+mn-ea"/>
                <a:cs typeface="Arial" pitchFamily="34" charset="0"/>
              </a:defRPr>
            </a:lvl1pPr>
            <a:lvl2pPr marL="1219170" lvl="1"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kern="1200">
                <a:solidFill>
                  <a:schemeClr val="tx2"/>
                </a:solidFill>
                <a:latin typeface="+mn-lt"/>
                <a:ea typeface="+mn-ea"/>
                <a:cs typeface="Arial" pitchFamily="34" charset="0"/>
              </a:defRPr>
            </a:lvl2pPr>
            <a:lvl3pPr marL="1828754" lvl="2"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b="0" i="0" kern="1200" baseline="0">
                <a:solidFill>
                  <a:schemeClr val="tx2"/>
                </a:solidFill>
                <a:latin typeface="+mn-lt"/>
                <a:ea typeface="+mn-ea"/>
                <a:cs typeface="Arial" pitchFamily="34" charset="0"/>
              </a:defRPr>
            </a:lvl3pPr>
            <a:lvl4pPr marL="2438339" lvl="3"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Arial" pitchFamily="34" charset="0"/>
              </a:defRPr>
            </a:lvl4pPr>
            <a:lvl5pPr marL="3047924" lvl="4"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mn-cs"/>
              </a:defRPr>
            </a:lvl5pPr>
            <a:lvl6pPr marL="3657509" lvl="5"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fi-FI" sz="1800" b="1" dirty="0">
                <a:solidFill>
                  <a:srgbClr val="000000"/>
                </a:solidFill>
                <a:ea typeface="Calibri"/>
                <a:cs typeface="Calibri"/>
              </a:rPr>
              <a:t>Keskustelkaa parin kanssa tai pienissä ryhmissä uusimaalaisuudesta. Mitä kaikkea uusimaalaisuus voi olla? Mitä se meille merkitsee? Oletko törmännyt Uusimaa-meemiin? Oletko nähnyt meemin, joka voisi kuvata uusimaalaisuutta?</a:t>
            </a:r>
            <a:endParaRPr lang="en-US" sz="3200" b="1" dirty="0"/>
          </a:p>
        </p:txBody>
      </p:sp>
      <p:sp>
        <p:nvSpPr>
          <p:cNvPr id="5" name="Google Shape;66;p15">
            <a:extLst>
              <a:ext uri="{FF2B5EF4-FFF2-40B4-BE49-F238E27FC236}">
                <a16:creationId xmlns:a16="http://schemas.microsoft.com/office/drawing/2014/main" id="{F2CC72C2-E8D8-9E82-3EC4-DA5FFA7F9E3A}"/>
              </a:ext>
              <a:ext uri="{C183D7F6-B498-43B3-948B-1728B52AA6E4}">
                <adec:decorative xmlns:adec="http://schemas.microsoft.com/office/drawing/2017/decorative" val="1"/>
              </a:ext>
            </a:extLst>
          </p:cNvPr>
          <p:cNvSpPr txBox="1">
            <a:spLocks/>
          </p:cNvSpPr>
          <p:nvPr/>
        </p:nvSpPr>
        <p:spPr>
          <a:xfrm>
            <a:off x="6980740" y="1834453"/>
            <a:ext cx="1609060" cy="575371"/>
          </a:xfrm>
          <a:prstGeom prst="rect">
            <a:avLst/>
          </a:prstGeom>
          <a:solidFill>
            <a:schemeClr val="bg1"/>
          </a:solidFill>
        </p:spPr>
        <p:txBody>
          <a:bodyPr spcFirstLastPara="1" vert="horz" wrap="square" lIns="121900" tIns="121900" rIns="121900" bIns="121900" rtlCol="0" anchor="t" anchorCtr="0">
            <a:normAutofit fontScale="92500" lnSpcReduction="20000"/>
          </a:bodyPr>
          <a:lstStyle>
            <a:lvl1pPr lvl="0" algn="l" defTabSz="914400" rtl="0" eaLnBrk="1" latinLnBrk="0" hangingPunct="1">
              <a:spcBef>
                <a:spcPts val="0"/>
              </a:spcBef>
              <a:spcAft>
                <a:spcPts val="0"/>
              </a:spcAft>
              <a:buSzPts val="2800"/>
              <a:buNone/>
              <a:defRPr sz="3600" b="1" kern="1200">
                <a:solidFill>
                  <a:schemeClr val="tx1"/>
                </a:solidFill>
                <a:latin typeface="Titillium Web" panose="00000300000000000000" pitchFamily="2"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fi" sz="2800" dirty="0">
                <a:solidFill>
                  <a:schemeClr val="accent1"/>
                </a:solidFill>
                <a:latin typeface="+mj-lt"/>
              </a:rPr>
              <a:t>Tehtävä</a:t>
            </a:r>
          </a:p>
        </p:txBody>
      </p:sp>
      <p:sp>
        <p:nvSpPr>
          <p:cNvPr id="13" name="Google Shape;66;p15">
            <a:extLst>
              <a:ext uri="{FF2B5EF4-FFF2-40B4-BE49-F238E27FC236}">
                <a16:creationId xmlns:a16="http://schemas.microsoft.com/office/drawing/2014/main" id="{B995D53A-4A12-0FFE-2180-FBC673A4805C}"/>
              </a:ext>
              <a:ext uri="{C183D7F6-B498-43B3-948B-1728B52AA6E4}">
                <adec:decorative xmlns:adec="http://schemas.microsoft.com/office/drawing/2017/decorative" val="1"/>
              </a:ext>
            </a:extLst>
          </p:cNvPr>
          <p:cNvSpPr txBox="1">
            <a:spLocks/>
          </p:cNvSpPr>
          <p:nvPr/>
        </p:nvSpPr>
        <p:spPr>
          <a:xfrm>
            <a:off x="1669312" y="5390297"/>
            <a:ext cx="2996140" cy="421911"/>
          </a:xfrm>
          <a:prstGeom prst="rect">
            <a:avLst/>
          </a:prstGeom>
          <a:solidFill>
            <a:schemeClr val="bg1"/>
          </a:solidFill>
        </p:spPr>
        <p:txBody>
          <a:bodyPr spcFirstLastPara="1" vert="horz" wrap="square" lIns="72000" tIns="72000" rIns="72000" bIns="72000" rtlCol="0" anchor="t" anchorCtr="0">
            <a:normAutofit/>
          </a:bodyPr>
          <a:lstStyle>
            <a:lvl1pPr lvl="0" algn="l" defTabSz="914400" rtl="0" eaLnBrk="1" latinLnBrk="0" hangingPunct="1">
              <a:spcBef>
                <a:spcPts val="0"/>
              </a:spcBef>
              <a:spcAft>
                <a:spcPts val="0"/>
              </a:spcAft>
              <a:buSzPts val="2800"/>
              <a:buNone/>
              <a:defRPr sz="3600" b="1" kern="1200">
                <a:solidFill>
                  <a:schemeClr val="tx1"/>
                </a:solidFill>
                <a:latin typeface="Titillium Web" panose="00000300000000000000" pitchFamily="2"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fi" sz="1600" dirty="0">
                <a:solidFill>
                  <a:schemeClr val="accent1"/>
                </a:solidFill>
                <a:latin typeface="+mj-lt"/>
              </a:rPr>
              <a:t>Lue lisää Uudestamaasta</a:t>
            </a:r>
          </a:p>
        </p:txBody>
      </p:sp>
      <p:cxnSp>
        <p:nvCxnSpPr>
          <p:cNvPr id="27" name="Suora nuoliyhdysviiva 26">
            <a:extLst>
              <a:ext uri="{FF2B5EF4-FFF2-40B4-BE49-F238E27FC236}">
                <a16:creationId xmlns:a16="http://schemas.microsoft.com/office/drawing/2014/main" id="{A50D35B2-8C60-B623-3C79-5495013DCEAC}"/>
              </a:ext>
              <a:ext uri="{C183D7F6-B498-43B3-948B-1728B52AA6E4}">
                <adec:decorative xmlns:adec="http://schemas.microsoft.com/office/drawing/2017/decorative" val="1"/>
              </a:ext>
            </a:extLst>
          </p:cNvPr>
          <p:cNvCxnSpPr>
            <a:cxnSpLocks/>
          </p:cNvCxnSpPr>
          <p:nvPr/>
        </p:nvCxnSpPr>
        <p:spPr>
          <a:xfrm>
            <a:off x="4355693" y="5589214"/>
            <a:ext cx="213959"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pic>
        <p:nvPicPr>
          <p:cNvPr id="32" name="Kuva 31">
            <a:extLst>
              <a:ext uri="{FF2B5EF4-FFF2-40B4-BE49-F238E27FC236}">
                <a16:creationId xmlns:a16="http://schemas.microsoft.com/office/drawing/2014/main" id="{3F2EB61B-FDE0-236B-5FF8-1DE6EB37432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452" y="4987184"/>
            <a:ext cx="1228135" cy="12281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6616" y="6222569"/>
            <a:ext cx="11360800" cy="637607"/>
          </a:xfrm>
          <a:prstGeom prst="rect">
            <a:avLst/>
          </a:prstGeom>
        </p:spPr>
        <p:txBody>
          <a:bodyPr spcFirstLastPara="1" vert="horz" wrap="square" lIns="121900" tIns="121900" rIns="121900" bIns="121900" rtlCol="0" anchor="t" anchorCtr="0">
            <a:normAutofit fontScale="90000"/>
          </a:bodyPr>
          <a:lstStyle/>
          <a:p>
            <a:pPr algn="ctr"/>
            <a:r>
              <a:rPr lang="fi-FI" sz="2800" dirty="0">
                <a:latin typeface="Titillium Web"/>
              </a:rPr>
              <a:t>Meemikoulun rehtori Reeta</a:t>
            </a:r>
            <a:r>
              <a:rPr lang="fi-FI" sz="2800" noProof="0" dirty="0">
                <a:latin typeface="Titillium Web"/>
              </a:rPr>
              <a:t> Karjalainen kertoo meemeistä ja mielenterveydestä</a:t>
            </a:r>
          </a:p>
        </p:txBody>
      </p:sp>
      <p:pic>
        <p:nvPicPr>
          <p:cNvPr id="3" name="Online-media 2" title="Mielenterveysmeemit">
            <a:hlinkClick r:id="" action="ppaction://media"/>
            <a:extLst>
              <a:ext uri="{FF2B5EF4-FFF2-40B4-BE49-F238E27FC236}">
                <a16:creationId xmlns:a16="http://schemas.microsoft.com/office/drawing/2014/main" id="{61360155-53F7-1BBE-1C65-9A32D81C2E58}"/>
              </a:ext>
            </a:extLst>
          </p:cNvPr>
          <p:cNvPicPr>
            <a:picLocks noRot="1" noChangeAspect="1"/>
          </p:cNvPicPr>
          <p:nvPr>
            <a:videoFile r:link="rId1"/>
          </p:nvPr>
        </p:nvPicPr>
        <p:blipFill>
          <a:blip r:embed="rId4"/>
          <a:stretch>
            <a:fillRect/>
          </a:stretch>
        </p:blipFill>
        <p:spPr>
          <a:xfrm>
            <a:off x="608012" y="0"/>
            <a:ext cx="11013374" cy="6222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5">
          <a:extLst>
            <a:ext uri="{FF2B5EF4-FFF2-40B4-BE49-F238E27FC236}">
              <a16:creationId xmlns:a16="http://schemas.microsoft.com/office/drawing/2014/main" id="{6E06B6CA-CB1D-0D24-B51D-CFAC1CB6AF3C}"/>
            </a:ext>
          </a:extLst>
        </p:cNvPr>
        <p:cNvGrpSpPr/>
        <p:nvPr/>
      </p:nvGrpSpPr>
      <p:grpSpPr>
        <a:xfrm>
          <a:off x="0" y="0"/>
          <a:ext cx="0" cy="0"/>
          <a:chOff x="0" y="0"/>
          <a:chExt cx="0" cy="0"/>
        </a:xfrm>
      </p:grpSpPr>
      <p:pic>
        <p:nvPicPr>
          <p:cNvPr id="26" name="Kuva 25">
            <a:extLst>
              <a:ext uri="{FF2B5EF4-FFF2-40B4-BE49-F238E27FC236}">
                <a16:creationId xmlns:a16="http://schemas.microsoft.com/office/drawing/2014/main" id="{6C5D9E94-F55E-C437-3FD6-588195FCF3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66" name="Google Shape;66;p15">
            <a:extLst>
              <a:ext uri="{FF2B5EF4-FFF2-40B4-BE49-F238E27FC236}">
                <a16:creationId xmlns:a16="http://schemas.microsoft.com/office/drawing/2014/main" id="{438F5334-FCAE-9C7D-E996-68116F91ACF8}"/>
              </a:ext>
            </a:extLst>
          </p:cNvPr>
          <p:cNvSpPr txBox="1">
            <a:spLocks noGrp="1"/>
          </p:cNvSpPr>
          <p:nvPr>
            <p:ph type="title"/>
          </p:nvPr>
        </p:nvSpPr>
        <p:spPr>
          <a:xfrm>
            <a:off x="778985" y="419458"/>
            <a:ext cx="10472947" cy="862548"/>
          </a:xfrm>
          <a:prstGeom prst="rect">
            <a:avLst/>
          </a:prstGeom>
          <a:solidFill>
            <a:schemeClr val="bg1"/>
          </a:solidFill>
        </p:spPr>
        <p:txBody>
          <a:bodyPr spcFirstLastPara="1" vert="horz" wrap="square" lIns="121900" tIns="121900" rIns="121900" bIns="121900" rtlCol="0" anchor="t" anchorCtr="0">
            <a:normAutofit/>
          </a:bodyPr>
          <a:lstStyle/>
          <a:p>
            <a:pPr algn="ctr"/>
            <a:r>
              <a:rPr lang="fi" noProof="0" dirty="0">
                <a:latin typeface="+mj-lt"/>
              </a:rPr>
              <a:t>Tehtävä: </a:t>
            </a:r>
            <a:r>
              <a:rPr lang="fi" dirty="0">
                <a:latin typeface="+mj-lt"/>
              </a:rPr>
              <a:t>Mitä meille kuuluu</a:t>
            </a:r>
            <a:r>
              <a:rPr lang="fi" noProof="0" dirty="0">
                <a:latin typeface="+mj-lt"/>
              </a:rPr>
              <a:t>?</a:t>
            </a:r>
          </a:p>
        </p:txBody>
      </p:sp>
      <p:sp>
        <p:nvSpPr>
          <p:cNvPr id="67" name="Google Shape;67;p15">
            <a:extLst>
              <a:ext uri="{FF2B5EF4-FFF2-40B4-BE49-F238E27FC236}">
                <a16:creationId xmlns:a16="http://schemas.microsoft.com/office/drawing/2014/main" id="{015BDF63-C762-EAAC-7820-B6E19553D559}"/>
              </a:ext>
            </a:extLst>
          </p:cNvPr>
          <p:cNvSpPr txBox="1">
            <a:spLocks noGrp="1"/>
          </p:cNvSpPr>
          <p:nvPr>
            <p:ph type="body" idx="1"/>
          </p:nvPr>
        </p:nvSpPr>
        <p:spPr>
          <a:xfrm>
            <a:off x="778984" y="2208730"/>
            <a:ext cx="5926615" cy="3368159"/>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p>
            <a:pPr marL="0" indent="0">
              <a:lnSpc>
                <a:spcPct val="120000"/>
              </a:lnSpc>
              <a:buNone/>
            </a:pPr>
            <a:r>
              <a:rPr lang="fi-FI" sz="1600" dirty="0"/>
              <a:t>Uudellamaalla asuu kolmannes kaikista suomalaisista, eli noin 1,8 miljoonaa ihmistä. </a:t>
            </a:r>
          </a:p>
          <a:p>
            <a:pPr marL="0" indent="0">
              <a:lnSpc>
                <a:spcPct val="120000"/>
              </a:lnSpc>
              <a:buNone/>
            </a:pPr>
            <a:br>
              <a:rPr lang="fi-FI" sz="1600" dirty="0"/>
            </a:br>
            <a:r>
              <a:rPr lang="fi-FI" sz="1600" dirty="0"/>
              <a:t>Meistä jokainen tuo yhteiseen uusimaalaisuuteen aineksia siitä keitä olemme, mistä tulemme ja mistä olemme kiinnostuneita. Uusimaalaisuus ja uusimaalainen kulttuuri eivät ole jossakin muualla ennalta päätettyjä tai valmiita, vaan on meidän, nykyisten uusimaalaisten on tehtävä kehittää niitä edelleen tässä ajassa. Tehdään yhdessä Uudestamaasta entistäkin mukavampi paikka meille kaikille livenä ja somessa.</a:t>
            </a:r>
            <a:endParaRPr lang="en-US" sz="1600" dirty="0"/>
          </a:p>
        </p:txBody>
      </p:sp>
      <p:sp>
        <p:nvSpPr>
          <p:cNvPr id="2" name="Google Shape;67;p15">
            <a:extLst>
              <a:ext uri="{FF2B5EF4-FFF2-40B4-BE49-F238E27FC236}">
                <a16:creationId xmlns:a16="http://schemas.microsoft.com/office/drawing/2014/main" id="{534BD3B8-CF1A-6BEB-115E-EEA712205B41}"/>
              </a:ext>
            </a:extLst>
          </p:cNvPr>
          <p:cNvSpPr txBox="1">
            <a:spLocks/>
          </p:cNvSpPr>
          <p:nvPr/>
        </p:nvSpPr>
        <p:spPr>
          <a:xfrm>
            <a:off x="7408963" y="2208731"/>
            <a:ext cx="3842969" cy="2809836"/>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lvl1pPr marL="609585" lvl="0" indent="-457189" algn="l" defTabSz="914400" rtl="0" eaLnBrk="1" latinLnBrk="0" hangingPunct="1">
              <a:spcBef>
                <a:spcPts val="0"/>
              </a:spcBef>
              <a:spcAft>
                <a:spcPts val="0"/>
              </a:spcAft>
              <a:buClr>
                <a:schemeClr val="accent2"/>
              </a:buClr>
              <a:buSzPts val="1800"/>
              <a:buFont typeface="Arial" panose="020B0604020202020204" pitchFamily="34" charset="0"/>
              <a:buChar char="●"/>
              <a:defRPr sz="2200" kern="1200" baseline="0">
                <a:solidFill>
                  <a:schemeClr val="tx2"/>
                </a:solidFill>
                <a:latin typeface="+mn-lt"/>
                <a:ea typeface="+mn-ea"/>
                <a:cs typeface="Arial" pitchFamily="34" charset="0"/>
              </a:defRPr>
            </a:lvl1pPr>
            <a:lvl2pPr marL="1219170" lvl="1"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kern="1200">
                <a:solidFill>
                  <a:schemeClr val="tx2"/>
                </a:solidFill>
                <a:latin typeface="+mn-lt"/>
                <a:ea typeface="+mn-ea"/>
                <a:cs typeface="Arial" pitchFamily="34" charset="0"/>
              </a:defRPr>
            </a:lvl2pPr>
            <a:lvl3pPr marL="1828754" lvl="2"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b="0" i="0" kern="1200" baseline="0">
                <a:solidFill>
                  <a:schemeClr val="tx2"/>
                </a:solidFill>
                <a:latin typeface="+mn-lt"/>
                <a:ea typeface="+mn-ea"/>
                <a:cs typeface="Arial" pitchFamily="34" charset="0"/>
              </a:defRPr>
            </a:lvl3pPr>
            <a:lvl4pPr marL="2438339" lvl="3"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Arial" pitchFamily="34" charset="0"/>
              </a:defRPr>
            </a:lvl4pPr>
            <a:lvl5pPr marL="3047924" lvl="4"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mn-cs"/>
              </a:defRPr>
            </a:lvl5pPr>
            <a:lvl6pPr marL="3657509" lvl="5"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0" indent="0">
              <a:lnSpc>
                <a:spcPct val="120000"/>
              </a:lnSpc>
              <a:spcAft>
                <a:spcPts val="1200"/>
              </a:spcAft>
              <a:buFont typeface="Arial" panose="020B0604020202020204" pitchFamily="34" charset="0"/>
              <a:buNone/>
            </a:pPr>
            <a:r>
              <a:rPr lang="fi-FI" sz="1800" b="1" dirty="0">
                <a:solidFill>
                  <a:srgbClr val="000000"/>
                </a:solidFill>
                <a:latin typeface="Aptos"/>
              </a:rPr>
              <a:t>Keskustellaan parin kanssa tai pienryhmässä hetki tunteista</a:t>
            </a:r>
            <a:r>
              <a:rPr lang="fi-FI" sz="1800" b="1" noProof="0" dirty="0">
                <a:solidFill>
                  <a:srgbClr val="000000"/>
                </a:solidFill>
                <a:latin typeface="Aptos"/>
              </a:rPr>
              <a:t>. </a:t>
            </a:r>
            <a:endParaRPr lang="fi-FI" sz="1800" b="1" dirty="0">
              <a:solidFill>
                <a:srgbClr val="000000"/>
              </a:solidFill>
              <a:latin typeface="Aptos"/>
            </a:endParaRPr>
          </a:p>
          <a:p>
            <a:pPr marL="0" indent="0">
              <a:lnSpc>
                <a:spcPct val="120000"/>
              </a:lnSpc>
              <a:spcAft>
                <a:spcPts val="1200"/>
              </a:spcAft>
              <a:buFont typeface="Arial" panose="020B0604020202020204" pitchFamily="34" charset="0"/>
              <a:buNone/>
            </a:pPr>
            <a:r>
              <a:rPr lang="fi-FI" sz="1800" b="1" dirty="0">
                <a:solidFill>
                  <a:srgbClr val="000000"/>
                </a:solidFill>
                <a:latin typeface="Aptos"/>
              </a:rPr>
              <a:t>Miltä tänään tuntuu?</a:t>
            </a:r>
          </a:p>
          <a:p>
            <a:pPr marL="0" indent="0">
              <a:lnSpc>
                <a:spcPct val="120000"/>
              </a:lnSpc>
              <a:spcAft>
                <a:spcPts val="1200"/>
              </a:spcAft>
              <a:buFont typeface="Arial" panose="020B0604020202020204" pitchFamily="34" charset="0"/>
              <a:buNone/>
            </a:pPr>
            <a:r>
              <a:rPr lang="fi-FI" sz="1800" b="1" dirty="0">
                <a:solidFill>
                  <a:srgbClr val="000000"/>
                </a:solidFill>
                <a:latin typeface="Aptos"/>
              </a:rPr>
              <a:t>Tuleeko mieleen jokin meemi, joka kuvaa tämän päivän tunteita osuvasti?</a:t>
            </a:r>
            <a:endParaRPr lang="en-US" sz="3200" b="1" dirty="0"/>
          </a:p>
        </p:txBody>
      </p:sp>
      <p:sp>
        <p:nvSpPr>
          <p:cNvPr id="5" name="Google Shape;66;p15">
            <a:extLst>
              <a:ext uri="{FF2B5EF4-FFF2-40B4-BE49-F238E27FC236}">
                <a16:creationId xmlns:a16="http://schemas.microsoft.com/office/drawing/2014/main" id="{E449A261-090A-ADAF-5397-0B1F1FD6964C}"/>
              </a:ext>
              <a:ext uri="{C183D7F6-B498-43B3-948B-1728B52AA6E4}">
                <adec:decorative xmlns:adec="http://schemas.microsoft.com/office/drawing/2017/decorative" val="1"/>
              </a:ext>
            </a:extLst>
          </p:cNvPr>
          <p:cNvSpPr txBox="1">
            <a:spLocks/>
          </p:cNvSpPr>
          <p:nvPr/>
        </p:nvSpPr>
        <p:spPr>
          <a:xfrm>
            <a:off x="6980740" y="1834453"/>
            <a:ext cx="1609060" cy="575371"/>
          </a:xfrm>
          <a:prstGeom prst="rect">
            <a:avLst/>
          </a:prstGeom>
          <a:solidFill>
            <a:schemeClr val="bg1"/>
          </a:solidFill>
        </p:spPr>
        <p:txBody>
          <a:bodyPr spcFirstLastPara="1" vert="horz" wrap="square" lIns="121900" tIns="121900" rIns="121900" bIns="121900" rtlCol="0" anchor="t" anchorCtr="0">
            <a:normAutofit fontScale="92500" lnSpcReduction="20000"/>
          </a:bodyPr>
          <a:lstStyle>
            <a:lvl1pPr lvl="0" algn="l" defTabSz="914400" rtl="0" eaLnBrk="1" latinLnBrk="0" hangingPunct="1">
              <a:spcBef>
                <a:spcPts val="0"/>
              </a:spcBef>
              <a:spcAft>
                <a:spcPts val="0"/>
              </a:spcAft>
              <a:buSzPts val="2800"/>
              <a:buNone/>
              <a:defRPr sz="3600" b="1" kern="1200">
                <a:solidFill>
                  <a:schemeClr val="tx1"/>
                </a:solidFill>
                <a:latin typeface="Titillium Web" panose="00000300000000000000" pitchFamily="2"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fi" sz="2800" dirty="0">
                <a:solidFill>
                  <a:schemeClr val="accent1"/>
                </a:solidFill>
                <a:latin typeface="+mj-lt"/>
              </a:rPr>
              <a:t>Tehtävä</a:t>
            </a:r>
          </a:p>
        </p:txBody>
      </p:sp>
    </p:spTree>
    <p:extLst>
      <p:ext uri="{BB962C8B-B14F-4D97-AF65-F5344CB8AC3E}">
        <p14:creationId xmlns:p14="http://schemas.microsoft.com/office/powerpoint/2010/main" val="30862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15599" y="6231411"/>
            <a:ext cx="11360800" cy="552553"/>
          </a:xfrm>
          <a:prstGeom prst="rect">
            <a:avLst/>
          </a:prstGeom>
        </p:spPr>
        <p:txBody>
          <a:bodyPr spcFirstLastPara="1" vert="horz" wrap="square" lIns="121900" tIns="121900" rIns="121900" bIns="121900" rtlCol="0" anchor="t" anchorCtr="0">
            <a:noAutofit/>
          </a:bodyPr>
          <a:lstStyle/>
          <a:p>
            <a:pPr algn="ctr"/>
            <a:r>
              <a:rPr lang="fi-FI" sz="2500" dirty="0">
                <a:latin typeface="Titillium Web"/>
              </a:rPr>
              <a:t>Meemikoulun rehtori Jenna</a:t>
            </a:r>
            <a:r>
              <a:rPr lang="fi-FI" sz="2500" noProof="0" dirty="0">
                <a:latin typeface="Titillium Web"/>
              </a:rPr>
              <a:t> Jauhiainen puhuu meemien vallasta ja vastuusta</a:t>
            </a:r>
          </a:p>
        </p:txBody>
      </p:sp>
      <p:pic>
        <p:nvPicPr>
          <p:cNvPr id="3" name="Online-media 2" title="Meemien voima ja vastuu">
            <a:hlinkClick r:id="" action="ppaction://media"/>
            <a:extLst>
              <a:ext uri="{FF2B5EF4-FFF2-40B4-BE49-F238E27FC236}">
                <a16:creationId xmlns:a16="http://schemas.microsoft.com/office/drawing/2014/main" id="{3D072D3C-6448-1132-2233-0BEEF3E0016E}"/>
              </a:ext>
            </a:extLst>
          </p:cNvPr>
          <p:cNvPicPr>
            <a:picLocks noRot="1" noChangeAspect="1"/>
          </p:cNvPicPr>
          <p:nvPr>
            <a:videoFile r:link="rId1"/>
          </p:nvPr>
        </p:nvPicPr>
        <p:blipFill>
          <a:blip r:embed="rId4"/>
          <a:stretch>
            <a:fillRect/>
          </a:stretch>
        </p:blipFill>
        <p:spPr>
          <a:xfrm>
            <a:off x="581490" y="0"/>
            <a:ext cx="11029019" cy="6231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5">
          <a:extLst>
            <a:ext uri="{FF2B5EF4-FFF2-40B4-BE49-F238E27FC236}">
              <a16:creationId xmlns:a16="http://schemas.microsoft.com/office/drawing/2014/main" id="{0156BD51-FED3-C8B7-89AA-3B67BD4D93D2}"/>
            </a:ext>
          </a:extLst>
        </p:cNvPr>
        <p:cNvGrpSpPr/>
        <p:nvPr/>
      </p:nvGrpSpPr>
      <p:grpSpPr>
        <a:xfrm>
          <a:off x="0" y="0"/>
          <a:ext cx="0" cy="0"/>
          <a:chOff x="0" y="0"/>
          <a:chExt cx="0" cy="0"/>
        </a:xfrm>
      </p:grpSpPr>
      <p:pic>
        <p:nvPicPr>
          <p:cNvPr id="26" name="Kuva 25">
            <a:extLst>
              <a:ext uri="{FF2B5EF4-FFF2-40B4-BE49-F238E27FC236}">
                <a16:creationId xmlns:a16="http://schemas.microsoft.com/office/drawing/2014/main" id="{5C013E06-E5C6-3186-128F-FF5087AD81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66" name="Google Shape;66;p15">
            <a:extLst>
              <a:ext uri="{FF2B5EF4-FFF2-40B4-BE49-F238E27FC236}">
                <a16:creationId xmlns:a16="http://schemas.microsoft.com/office/drawing/2014/main" id="{7F3F4D62-C543-AD08-77F6-1DBB377BBED0}"/>
              </a:ext>
            </a:extLst>
          </p:cNvPr>
          <p:cNvSpPr txBox="1">
            <a:spLocks noGrp="1"/>
          </p:cNvSpPr>
          <p:nvPr>
            <p:ph type="title"/>
          </p:nvPr>
        </p:nvSpPr>
        <p:spPr>
          <a:xfrm>
            <a:off x="778985" y="419457"/>
            <a:ext cx="10472947" cy="1196691"/>
          </a:xfrm>
          <a:prstGeom prst="rect">
            <a:avLst/>
          </a:prstGeom>
          <a:solidFill>
            <a:schemeClr val="bg1"/>
          </a:solidFill>
        </p:spPr>
        <p:txBody>
          <a:bodyPr spcFirstLastPara="1" vert="horz" wrap="square" lIns="121900" tIns="121900" rIns="121900" bIns="121900" rtlCol="0" anchor="t" anchorCtr="0">
            <a:normAutofit fontScale="90000"/>
          </a:bodyPr>
          <a:lstStyle/>
          <a:p>
            <a:pPr algn="ctr"/>
            <a:r>
              <a:rPr lang="fi-FI" noProof="0" dirty="0">
                <a:latin typeface="+mj-lt"/>
              </a:rPr>
              <a:t>Meemikoulun lopputyö: </a:t>
            </a:r>
            <a:br>
              <a:rPr lang="fi-FI" noProof="0" dirty="0">
                <a:latin typeface="+mj-lt"/>
              </a:rPr>
            </a:br>
            <a:r>
              <a:rPr lang="fi-FI" noProof="0" dirty="0">
                <a:latin typeface="+mj-lt"/>
              </a:rPr>
              <a:t>Mikä meitä yhdistää? Uusimaa-</a:t>
            </a:r>
            <a:r>
              <a:rPr lang="fi-FI" noProof="0" dirty="0" err="1">
                <a:latin typeface="+mj-lt"/>
              </a:rPr>
              <a:t>remix</a:t>
            </a:r>
            <a:r>
              <a:rPr lang="fi-FI" noProof="0" dirty="0">
                <a:latin typeface="+mj-lt"/>
              </a:rPr>
              <a:t>  </a:t>
            </a:r>
            <a:endParaRPr lang="fi" noProof="0" dirty="0">
              <a:latin typeface="+mj-lt"/>
            </a:endParaRPr>
          </a:p>
        </p:txBody>
      </p:sp>
      <p:sp>
        <p:nvSpPr>
          <p:cNvPr id="67" name="Google Shape;67;p15">
            <a:extLst>
              <a:ext uri="{FF2B5EF4-FFF2-40B4-BE49-F238E27FC236}">
                <a16:creationId xmlns:a16="http://schemas.microsoft.com/office/drawing/2014/main" id="{EFA1AB05-4E2F-0730-0EE8-BCDAD43FF80C}"/>
              </a:ext>
            </a:extLst>
          </p:cNvPr>
          <p:cNvSpPr txBox="1">
            <a:spLocks noGrp="1"/>
          </p:cNvSpPr>
          <p:nvPr>
            <p:ph type="body" idx="1"/>
          </p:nvPr>
        </p:nvSpPr>
        <p:spPr>
          <a:xfrm>
            <a:off x="778985" y="1800676"/>
            <a:ext cx="4675517" cy="1331655"/>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p>
            <a:pPr marL="0" indent="0">
              <a:lnSpc>
                <a:spcPct val="120000"/>
              </a:lnSpc>
              <a:spcAft>
                <a:spcPts val="600"/>
              </a:spcAft>
              <a:buNone/>
            </a:pPr>
            <a:r>
              <a:rPr lang="fi-FI" sz="1600" b="1" dirty="0"/>
              <a:t>Tehdään yksin, parin kanssa tai pienryhmässä Uusimaa-aiheisia meemejä. Meemit voivat olla esimerkiksi kuvameemejä tai lyhyitä videoita. </a:t>
            </a:r>
          </a:p>
        </p:txBody>
      </p:sp>
      <p:sp>
        <p:nvSpPr>
          <p:cNvPr id="3" name="Google Shape;67;p15">
            <a:extLst>
              <a:ext uri="{FF2B5EF4-FFF2-40B4-BE49-F238E27FC236}">
                <a16:creationId xmlns:a16="http://schemas.microsoft.com/office/drawing/2014/main" id="{9D4F4B96-5E2F-0B8D-404E-6815C2CD632F}"/>
              </a:ext>
            </a:extLst>
          </p:cNvPr>
          <p:cNvSpPr txBox="1">
            <a:spLocks/>
          </p:cNvSpPr>
          <p:nvPr/>
        </p:nvSpPr>
        <p:spPr>
          <a:xfrm>
            <a:off x="5932967" y="1783966"/>
            <a:ext cx="5318965" cy="3994313"/>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lvl1pPr marL="609585" lvl="0" indent="-457189" algn="l" defTabSz="914400" rtl="0" eaLnBrk="1" latinLnBrk="0" hangingPunct="1">
              <a:spcBef>
                <a:spcPts val="0"/>
              </a:spcBef>
              <a:spcAft>
                <a:spcPts val="0"/>
              </a:spcAft>
              <a:buClr>
                <a:schemeClr val="accent2"/>
              </a:buClr>
              <a:buSzPts val="1800"/>
              <a:buFont typeface="Arial" panose="020B0604020202020204" pitchFamily="34" charset="0"/>
              <a:buChar char="●"/>
              <a:defRPr sz="2200" kern="1200" baseline="0">
                <a:solidFill>
                  <a:schemeClr val="tx2"/>
                </a:solidFill>
                <a:latin typeface="+mn-lt"/>
                <a:ea typeface="+mn-ea"/>
                <a:cs typeface="Arial" pitchFamily="34" charset="0"/>
              </a:defRPr>
            </a:lvl1pPr>
            <a:lvl2pPr marL="1219170" lvl="1"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kern="1200">
                <a:solidFill>
                  <a:schemeClr val="tx2"/>
                </a:solidFill>
                <a:latin typeface="+mn-lt"/>
                <a:ea typeface="+mn-ea"/>
                <a:cs typeface="Arial" pitchFamily="34" charset="0"/>
              </a:defRPr>
            </a:lvl2pPr>
            <a:lvl3pPr marL="1828754" lvl="2"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b="0" i="0" kern="1200" baseline="0">
                <a:solidFill>
                  <a:schemeClr val="tx2"/>
                </a:solidFill>
                <a:latin typeface="+mn-lt"/>
                <a:ea typeface="+mn-ea"/>
                <a:cs typeface="Arial" pitchFamily="34" charset="0"/>
              </a:defRPr>
            </a:lvl3pPr>
            <a:lvl4pPr marL="2438339" lvl="3"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Arial" pitchFamily="34" charset="0"/>
              </a:defRPr>
            </a:lvl4pPr>
            <a:lvl5pPr marL="3047924" lvl="4"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mn-cs"/>
              </a:defRPr>
            </a:lvl5pPr>
            <a:lvl6pPr marL="3657509" lvl="5"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fi-FI" sz="1600" b="1" dirty="0"/>
              <a:t>Ohjeet:</a:t>
            </a:r>
          </a:p>
          <a:p>
            <a:pPr marL="285750" indent="-285750">
              <a:lnSpc>
                <a:spcPct val="120000"/>
              </a:lnSpc>
              <a:spcAft>
                <a:spcPts val="600"/>
              </a:spcAft>
            </a:pPr>
            <a:r>
              <a:rPr lang="fi-FI" sz="1600" dirty="0"/>
              <a:t>Käytä materiaalina esimerkiksi Uudenmaan tunnuksia: maakuntakala kuhaa, maakuntakukkaa valkovuokkoa, maakuntalintu mustarastasta, kotikuntaan, omaan ympäristöön tai muuten uusimaalaisuuteen tai Uuteenmaahan liittyvää sisältöä. Voit käyttää myös meemistä tuttuja muita materiaaleja ja yhdistää ne Uuteenmaahan.</a:t>
            </a:r>
          </a:p>
          <a:p>
            <a:pPr marL="285750" indent="-285750">
              <a:lnSpc>
                <a:spcPct val="120000"/>
              </a:lnSpc>
            </a:pPr>
            <a:r>
              <a:rPr lang="fi-FI" sz="1600" dirty="0"/>
              <a:t>Käytä valitsemaasi kuvankäsittelyohjelmaa.</a:t>
            </a:r>
          </a:p>
          <a:p>
            <a:pPr marL="285750" indent="-285750">
              <a:lnSpc>
                <a:spcPct val="120000"/>
              </a:lnSpc>
            </a:pPr>
            <a:r>
              <a:rPr lang="fi-FI" sz="1600" dirty="0"/>
              <a:t>Esitellään valmiit meemit pienryhmissä tai yhteisesti koko luokalle, jos aika sallii.</a:t>
            </a:r>
          </a:p>
        </p:txBody>
      </p:sp>
      <p:grpSp>
        <p:nvGrpSpPr>
          <p:cNvPr id="4" name="Ryhmä 3">
            <a:extLst>
              <a:ext uri="{FF2B5EF4-FFF2-40B4-BE49-F238E27FC236}">
                <a16:creationId xmlns:a16="http://schemas.microsoft.com/office/drawing/2014/main" id="{975311A8-AE25-C12F-9DB2-D8099A6C6E7E}"/>
              </a:ext>
              <a:ext uri="{C183D7F6-B498-43B3-948B-1728B52AA6E4}">
                <adec:decorative xmlns:adec="http://schemas.microsoft.com/office/drawing/2017/decorative" val="1"/>
              </a:ext>
            </a:extLst>
          </p:cNvPr>
          <p:cNvGrpSpPr/>
          <p:nvPr/>
        </p:nvGrpSpPr>
        <p:grpSpPr>
          <a:xfrm rot="21301720">
            <a:off x="241728" y="3653959"/>
            <a:ext cx="2849404" cy="2829504"/>
            <a:chOff x="8778681" y="1016212"/>
            <a:chExt cx="2672216" cy="2653553"/>
          </a:xfrm>
        </p:grpSpPr>
        <p:sp>
          <p:nvSpPr>
            <p:cNvPr id="6" name="Ellipsi 5">
              <a:extLst>
                <a:ext uri="{FF2B5EF4-FFF2-40B4-BE49-F238E27FC236}">
                  <a16:creationId xmlns:a16="http://schemas.microsoft.com/office/drawing/2014/main" id="{E2E4797F-D63A-B2E3-4565-BB98A42503BF}"/>
                </a:ext>
              </a:extLst>
            </p:cNvPr>
            <p:cNvSpPr/>
            <p:nvPr/>
          </p:nvSpPr>
          <p:spPr>
            <a:xfrm>
              <a:off x="8778681" y="1016212"/>
              <a:ext cx="2653553" cy="265355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Tekstiruutu 6">
              <a:extLst>
                <a:ext uri="{FF2B5EF4-FFF2-40B4-BE49-F238E27FC236}">
                  <a16:creationId xmlns:a16="http://schemas.microsoft.com/office/drawing/2014/main" id="{F83866BF-CAE5-6050-4163-50B703D2674C}"/>
                </a:ext>
              </a:extLst>
            </p:cNvPr>
            <p:cNvSpPr txBox="1"/>
            <p:nvPr/>
          </p:nvSpPr>
          <p:spPr>
            <a:xfrm>
              <a:off x="8797344" y="1576379"/>
              <a:ext cx="2653553" cy="1754326"/>
            </a:xfrm>
            <a:prstGeom prst="rect">
              <a:avLst/>
            </a:prstGeom>
            <a:noFill/>
          </p:spPr>
          <p:txBody>
            <a:bodyPr wrap="square">
              <a:spAutoFit/>
            </a:bodyPr>
            <a:lstStyle/>
            <a:p>
              <a:pPr algn="ctr"/>
              <a:r>
                <a:rPr lang="fi-FI" b="1" dirty="0"/>
                <a:t>PS. Jaa </a:t>
              </a:r>
            </a:p>
            <a:p>
              <a:pPr algn="ctr"/>
              <a:r>
                <a:rPr lang="fi-FI" b="1" dirty="0"/>
                <a:t>tekemäsi meemi </a:t>
              </a:r>
            </a:p>
            <a:p>
              <a:pPr algn="ctr"/>
              <a:r>
                <a:rPr lang="fi-FI" b="1" dirty="0"/>
                <a:t>somessa </a:t>
              </a:r>
            </a:p>
            <a:p>
              <a:pPr algn="ctr"/>
              <a:r>
                <a:rPr lang="fi-FI" b="1" dirty="0"/>
                <a:t>#uusimaapäivä #nylandsdagen #uusimaaday</a:t>
              </a:r>
            </a:p>
          </p:txBody>
        </p:sp>
      </p:grpSp>
      <p:pic>
        <p:nvPicPr>
          <p:cNvPr id="8" name="Kuva 7">
            <a:extLst>
              <a:ext uri="{FF2B5EF4-FFF2-40B4-BE49-F238E27FC236}">
                <a16:creationId xmlns:a16="http://schemas.microsoft.com/office/drawing/2014/main" id="{9B4AEA68-A045-1C1D-42DE-DC2A7F63F4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963051">
            <a:off x="433730" y="3624545"/>
            <a:ext cx="1012674" cy="1012674"/>
          </a:xfrm>
          <a:prstGeom prst="rect">
            <a:avLst/>
          </a:prstGeom>
        </p:spPr>
      </p:pic>
      <p:pic>
        <p:nvPicPr>
          <p:cNvPr id="10" name="Kuva 9">
            <a:extLst>
              <a:ext uri="{FF2B5EF4-FFF2-40B4-BE49-F238E27FC236}">
                <a16:creationId xmlns:a16="http://schemas.microsoft.com/office/drawing/2014/main" id="{6FF2BD02-EC92-FE9E-AC92-4A88A75AB2D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0455" y="4446624"/>
            <a:ext cx="1331656" cy="1331656"/>
          </a:xfrm>
          <a:prstGeom prst="rect">
            <a:avLst/>
          </a:prstGeom>
        </p:spPr>
      </p:pic>
      <p:sp>
        <p:nvSpPr>
          <p:cNvPr id="11" name="Google Shape;66;p15">
            <a:extLst>
              <a:ext uri="{FF2B5EF4-FFF2-40B4-BE49-F238E27FC236}">
                <a16:creationId xmlns:a16="http://schemas.microsoft.com/office/drawing/2014/main" id="{AF53AC32-07DB-7F9A-8A19-5A278DBF02F2}"/>
              </a:ext>
              <a:ext uri="{C183D7F6-B498-43B3-948B-1728B52AA6E4}">
                <adec:decorative xmlns:adec="http://schemas.microsoft.com/office/drawing/2017/decorative" val="1"/>
              </a:ext>
            </a:extLst>
          </p:cNvPr>
          <p:cNvSpPr txBox="1">
            <a:spLocks/>
          </p:cNvSpPr>
          <p:nvPr/>
        </p:nvSpPr>
        <p:spPr>
          <a:xfrm>
            <a:off x="3177042" y="3586799"/>
            <a:ext cx="2511377" cy="708754"/>
          </a:xfrm>
          <a:prstGeom prst="rect">
            <a:avLst/>
          </a:prstGeom>
          <a:solidFill>
            <a:schemeClr val="bg1"/>
          </a:solidFill>
        </p:spPr>
        <p:txBody>
          <a:bodyPr spcFirstLastPara="1" vert="horz" wrap="square" lIns="121900" tIns="121900" rIns="121900" bIns="121900" rtlCol="0" anchor="t" anchorCtr="0">
            <a:normAutofit lnSpcReduction="10000"/>
          </a:bodyPr>
          <a:lstStyle>
            <a:lvl1pPr lvl="0" algn="l" defTabSz="914400" rtl="0" eaLnBrk="1" latinLnBrk="0" hangingPunct="1">
              <a:spcBef>
                <a:spcPts val="0"/>
              </a:spcBef>
              <a:spcAft>
                <a:spcPts val="0"/>
              </a:spcAft>
              <a:buSzPts val="2800"/>
              <a:buNone/>
              <a:defRPr sz="3600" b="1" kern="1200">
                <a:solidFill>
                  <a:schemeClr val="tx1"/>
                </a:solidFill>
                <a:latin typeface="Titillium Web" panose="00000300000000000000" pitchFamily="2"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fi" sz="1600" dirty="0">
                <a:solidFill>
                  <a:schemeClr val="accent1"/>
                </a:solidFill>
                <a:latin typeface="+mj-lt"/>
              </a:rPr>
              <a:t>Katso Uudenmaan maakuntatunnukset</a:t>
            </a:r>
          </a:p>
        </p:txBody>
      </p:sp>
      <p:cxnSp>
        <p:nvCxnSpPr>
          <p:cNvPr id="13" name="Suora nuoliyhdysviiva 12">
            <a:extLst>
              <a:ext uri="{FF2B5EF4-FFF2-40B4-BE49-F238E27FC236}">
                <a16:creationId xmlns:a16="http://schemas.microsoft.com/office/drawing/2014/main" id="{C00A5C69-A519-F202-2083-6F6B6F0D274B}"/>
              </a:ext>
              <a:ext uri="{C183D7F6-B498-43B3-948B-1728B52AA6E4}">
                <adec:decorative xmlns:adec="http://schemas.microsoft.com/office/drawing/2017/decorative" val="1"/>
              </a:ext>
            </a:extLst>
          </p:cNvPr>
          <p:cNvCxnSpPr>
            <a:cxnSpLocks/>
          </p:cNvCxnSpPr>
          <p:nvPr/>
        </p:nvCxnSpPr>
        <p:spPr>
          <a:xfrm>
            <a:off x="5166404" y="3737870"/>
            <a:ext cx="96712" cy="47884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44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B18C-5088-64EA-DA75-B264C9326C59}"/>
              </a:ext>
            </a:extLst>
          </p:cNvPr>
          <p:cNvSpPr>
            <a:spLocks noGrp="1"/>
          </p:cNvSpPr>
          <p:nvPr>
            <p:ph type="title"/>
          </p:nvPr>
        </p:nvSpPr>
        <p:spPr>
          <a:xfrm>
            <a:off x="853614" y="6156250"/>
            <a:ext cx="10729192" cy="609713"/>
          </a:xfrm>
        </p:spPr>
        <p:txBody>
          <a:bodyPr>
            <a:normAutofit/>
          </a:bodyPr>
          <a:lstStyle/>
          <a:p>
            <a:pPr algn="ctr"/>
            <a:r>
              <a:rPr lang="fi-FI" sz="2400" dirty="0"/>
              <a:t>Onnea valmistuneille! Nyt sinä olet Meemikoulun rehtori!</a:t>
            </a:r>
            <a:endParaRPr lang="en-US" sz="2400" dirty="0"/>
          </a:p>
        </p:txBody>
      </p:sp>
      <p:pic>
        <p:nvPicPr>
          <p:cNvPr id="3" name="Online-media 2" title="Onnea uusille meemikoulun rehtoreille!">
            <a:hlinkClick r:id="" action="ppaction://media"/>
            <a:extLst>
              <a:ext uri="{FF2B5EF4-FFF2-40B4-BE49-F238E27FC236}">
                <a16:creationId xmlns:a16="http://schemas.microsoft.com/office/drawing/2014/main" id="{EA3A6071-8742-60E4-2F0E-AF1B14EF4E5A}"/>
              </a:ext>
            </a:extLst>
          </p:cNvPr>
          <p:cNvPicPr>
            <a:picLocks noRot="1" noChangeAspect="1"/>
          </p:cNvPicPr>
          <p:nvPr>
            <a:videoFile r:link="rId1"/>
          </p:nvPr>
        </p:nvPicPr>
        <p:blipFill>
          <a:blip r:embed="rId3"/>
          <a:stretch>
            <a:fillRect/>
          </a:stretch>
        </p:blipFill>
        <p:spPr>
          <a:xfrm>
            <a:off x="752014" y="0"/>
            <a:ext cx="10895992" cy="6156250"/>
          </a:xfrm>
          <a:prstGeom prst="rect">
            <a:avLst/>
          </a:prstGeom>
        </p:spPr>
      </p:pic>
    </p:spTree>
    <p:extLst>
      <p:ext uri="{BB962C8B-B14F-4D97-AF65-F5344CB8AC3E}">
        <p14:creationId xmlns:p14="http://schemas.microsoft.com/office/powerpoint/2010/main" val="10948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Uudenmaan liitto">
  <a:themeElements>
    <a:clrScheme name="Uusimaa-päivä">
      <a:dk1>
        <a:srgbClr val="3F3F3F"/>
      </a:dk1>
      <a:lt1>
        <a:sysClr val="window" lastClr="FFFFFF"/>
      </a:lt1>
      <a:dk2>
        <a:srgbClr val="3F3F3F"/>
      </a:dk2>
      <a:lt2>
        <a:srgbClr val="EBEBEB"/>
      </a:lt2>
      <a:accent1>
        <a:srgbClr val="F08482"/>
      </a:accent1>
      <a:accent2>
        <a:srgbClr val="4C67A7"/>
      </a:accent2>
      <a:accent3>
        <a:srgbClr val="A7D5C2"/>
      </a:accent3>
      <a:accent4>
        <a:srgbClr val="FFDB7C"/>
      </a:accent4>
      <a:accent5>
        <a:srgbClr val="BCBDE0"/>
      </a:accent5>
      <a:accent6>
        <a:srgbClr val="153557"/>
      </a:accent6>
      <a:hlink>
        <a:srgbClr val="0454A4"/>
      </a:hlink>
      <a:folHlink>
        <a:srgbClr val="0454A4"/>
      </a:folHlink>
    </a:clrScheme>
    <a:fontScheme name="Mukautettu 1">
      <a:majorFont>
        <a:latin typeface="Titillium Web 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BEBEB"/>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udenmaan liiton powerpoint-pohja" id="{291CD5B9-6632-4088-AA3D-7A9549AEC165}" vid="{0F259EC8-D49B-4061-8996-0BDD2EBD4C4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AD100B1D06CE641B45757F9D3396E0C" ma:contentTypeVersion="18" ma:contentTypeDescription="Luo uusi asiakirja." ma:contentTypeScope="" ma:versionID="72208e97d2ea68c8343cfdb40191fd70">
  <xsd:schema xmlns:xsd="http://www.w3.org/2001/XMLSchema" xmlns:xs="http://www.w3.org/2001/XMLSchema" xmlns:p="http://schemas.microsoft.com/office/2006/metadata/properties" xmlns:ns2="51951d87-a347-4953-9a3f-2f4236dbea5c" xmlns:ns3="6da3dc28-867d-4cf4-8f47-8cb8d5fd1e61" xmlns:ns4="80cbc28e-a730-4530-a5f1-36409625fbb8" targetNamespace="http://schemas.microsoft.com/office/2006/metadata/properties" ma:root="true" ma:fieldsID="d0e673db7aab20f48e29fda8bb3f45b5" ns2:_="" ns3:_="" ns4:_="">
    <xsd:import namespace="51951d87-a347-4953-9a3f-2f4236dbea5c"/>
    <xsd:import namespace="6da3dc28-867d-4cf4-8f47-8cb8d5fd1e61"/>
    <xsd:import namespace="80cbc28e-a730-4530-a5f1-36409625fbb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51d87-a347-4953-9a3f-2f4236dbe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826b2878-648f-44aa-8879-7706ae14c881"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a3dc28-867d-4cf4-8f47-8cb8d5fd1e61"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cbc28e-a730-4530-a5f1-36409625f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6446779-bdb7-4185-9a73-27e5fb626a95}" ma:internalName="TaxCatchAll" ma:showField="CatchAllData" ma:web="6da3dc28-867d-4cf4-8f47-8cb8d5fd1e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cbc28e-a730-4530-a5f1-36409625fbb8" xsi:nil="true"/>
    <lcf76f155ced4ddcb4097134ff3c332f xmlns="51951d87-a347-4953-9a3f-2f4236dbea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BFE5B7-98F5-439D-926E-F7E43A6DD763}"/>
</file>

<file path=customXml/itemProps2.xml><?xml version="1.0" encoding="utf-8"?>
<ds:datastoreItem xmlns:ds="http://schemas.openxmlformats.org/officeDocument/2006/customXml" ds:itemID="{3C4B00EC-D61C-4D6E-85E7-9197CABEE812}">
  <ds:schemaRefs>
    <ds:schemaRef ds:uri="http://schemas.microsoft.com/sharepoint/v3/contenttype/forms"/>
  </ds:schemaRefs>
</ds:datastoreItem>
</file>

<file path=customXml/itemProps3.xml><?xml version="1.0" encoding="utf-8"?>
<ds:datastoreItem xmlns:ds="http://schemas.openxmlformats.org/officeDocument/2006/customXml" ds:itemID="{ED257058-6406-4C02-B818-D062749AA3C4}">
  <ds:schemaRefs>
    <ds:schemaRef ds:uri="http://purl.org/dc/dcmitype/"/>
    <ds:schemaRef ds:uri="6da3dc28-867d-4cf4-8f47-8cb8d5fd1e61"/>
    <ds:schemaRef ds:uri="http://purl.org/dc/elements/1.1/"/>
    <ds:schemaRef ds:uri="80cbc28e-a730-4530-a5f1-36409625fbb8"/>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51951d87-a347-4953-9a3f-2f4236dbea5c"/>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3deabf73-9718-4dc4-96f6-638e2fb920ae}" enabled="0" method="" siteId="{3deabf73-9718-4dc4-96f6-638e2fb920ae}" removed="1"/>
</clbl:labelList>
</file>

<file path=docProps/app.xml><?xml version="1.0" encoding="utf-8"?>
<Properties xmlns="http://schemas.openxmlformats.org/officeDocument/2006/extended-properties" xmlns:vt="http://schemas.openxmlformats.org/officeDocument/2006/docPropsVTypes">
  <Template>Uudenmaan liiton powerpoint-pohja</Template>
  <TotalTime>1</TotalTime>
  <Words>494</Words>
  <Application>Microsoft Office PowerPoint</Application>
  <PresentationFormat>Laajakuva</PresentationFormat>
  <Paragraphs>46</Paragraphs>
  <Slides>10</Slides>
  <Notes>6</Notes>
  <HiddenSlides>0</HiddenSlides>
  <MMClips>4</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10</vt:i4>
      </vt:variant>
    </vt:vector>
  </HeadingPairs>
  <TitlesOfParts>
    <vt:vector size="17" baseType="lpstr">
      <vt:lpstr>Arial</vt:lpstr>
      <vt:lpstr>Titillium Web</vt:lpstr>
      <vt:lpstr>Calibri</vt:lpstr>
      <vt:lpstr>Source Sans Pro</vt:lpstr>
      <vt:lpstr>Aptos</vt:lpstr>
      <vt:lpstr>Permanent Marker</vt:lpstr>
      <vt:lpstr>Uudenmaan liitto</vt:lpstr>
      <vt:lpstr>Uusimaa-päivän Meemikouluun!</vt:lpstr>
      <vt:lpstr>Meemikoulun rehtori Saara Särmä kertoo meemien historiasta ja nykyisyydestä</vt:lpstr>
      <vt:lpstr>PowerPoint-esitys</vt:lpstr>
      <vt:lpstr>Tehtävä: Mikä uusimaalaisia yhdistää?</vt:lpstr>
      <vt:lpstr>Meemikoulun rehtori Reeta Karjalainen kertoo meemeistä ja mielenterveydestä</vt:lpstr>
      <vt:lpstr>Tehtävä: Mitä meille kuuluu?</vt:lpstr>
      <vt:lpstr>Meemikoulun rehtori Jenna Jauhiainen puhuu meemien vallasta ja vastuusta</vt:lpstr>
      <vt:lpstr>Meemikoulun lopputyö:  Mikä meitä yhdistää? Uusimaa-remix  </vt:lpstr>
      <vt:lpstr>Onnea valmistuneille! Nyt sinä olet Meemikoulun rehtori!</vt:lpstr>
      <vt:lpstr>Taustamateriaaleja ja lukemista itsenäiseen opiskeluun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Uusimaa-päivän meemikoulu</dc:title>
  <dc:creator/>
  <cp:lastModifiedBy>Anni Levonen</cp:lastModifiedBy>
  <cp:revision>180</cp:revision>
  <dcterms:created xsi:type="dcterms:W3CDTF">2024-03-14T07:42:08Z</dcterms:created>
  <dcterms:modified xsi:type="dcterms:W3CDTF">2025-05-08T11:54:13Z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0x0101008AD100B1D06CE641B45757F9D3396E0C</vt:lpwstr>
  </property>
  <property fmtid="{D5CDD505-2E9C-101B-9397-08002B2CF9AE}" pid="3" name="MediaServiceImageTags">
    <vt:lpwstr/>
  </property>
</Properties>
</file>