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5"/>
  </p:notesMasterIdLst>
  <p:sldIdLst>
    <p:sldId id="343" r:id="rId5"/>
    <p:sldId id="344" r:id="rId6"/>
    <p:sldId id="346" r:id="rId7"/>
    <p:sldId id="258" r:id="rId8"/>
    <p:sldId id="259" r:id="rId9"/>
    <p:sldId id="348" r:id="rId10"/>
    <p:sldId id="261" r:id="rId11"/>
    <p:sldId id="349" r:id="rId12"/>
    <p:sldId id="347" r:id="rId13"/>
    <p:sldId id="263" r:id="rId14"/>
  </p:sldIdLst>
  <p:sldSz cx="12192000" cy="6858000"/>
  <p:notesSz cx="9144000" cy="6858000"/>
  <p:embeddedFontLst>
    <p:embeddedFont>
      <p:font typeface="Permanent Marker" panose="02000000000000000000" pitchFamily="2" charset="0"/>
      <p:regular r:id="rId16"/>
    </p:embeddedFont>
    <p:embeddedFont>
      <p:font typeface="Source Sans Pro" panose="020B0503030403020204" pitchFamily="34" charset="0"/>
      <p:regular r:id="rId17"/>
      <p:bold r:id="rId18"/>
      <p:italic r:id="rId19"/>
      <p:boldItalic r:id="rId20"/>
    </p:embeddedFont>
    <p:embeddedFont>
      <p:font typeface="Titillium Web" panose="00000400000000000000" pitchFamily="2" charset="0"/>
      <p:regular r:id="rId21"/>
      <p:bold r:id="rId22"/>
      <p:italic r:id="rId23"/>
      <p:boldItalic r:id="rId2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CE305-223A-793D-6753-37309937ED6D}" name="Katriina Rosavaara" initials="KR" userId="S::katriina.rosavaara@uudenmaanliitto.fi::20733a6a-642c-41c0-958b-c74de89f6423" providerId="AD"/>
  <p188:author id="{56A8AAF5-144A-C262-5572-7820CFD59BAF}" name="Milla Aalto" initials="MA" userId="S::milla.aalto@uudenmaanliitto.fi::74178764-abd8-479e-9728-8fa746306a3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8482"/>
    <a:srgbClr val="EBEBEB"/>
    <a:srgbClr val="FFEEB9"/>
    <a:srgbClr val="FFF9E5"/>
    <a:srgbClr val="F4991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A322D-B8F0-4351-ACBD-A6F7688DCC6C}" v="16" dt="2025-05-08T11:55:08.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36" autoAdjust="0"/>
  </p:normalViewPr>
  <p:slideViewPr>
    <p:cSldViewPr snapToGrid="0">
      <p:cViewPr varScale="1">
        <p:scale>
          <a:sx n="100" d="100"/>
          <a:sy n="100" d="100"/>
        </p:scale>
        <p:origin x="95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 Levonen" userId="63497dba-9477-4c37-b9c4-5115314a1e44" providerId="ADAL" clId="{D9CA322D-B8F0-4351-ACBD-A6F7688DCC6C}"/>
    <pc:docChg chg="undo custSel modSld modMainMaster">
      <pc:chgData name="Anni Levonen" userId="63497dba-9477-4c37-b9c4-5115314a1e44" providerId="ADAL" clId="{D9CA322D-B8F0-4351-ACBD-A6F7688DCC6C}" dt="2025-05-08T11:55:13.459" v="263" actId="1076"/>
      <pc:docMkLst>
        <pc:docMk/>
      </pc:docMkLst>
      <pc:sldChg chg="addSp delSp modSp mod">
        <pc:chgData name="Anni Levonen" userId="63497dba-9477-4c37-b9c4-5115314a1e44" providerId="ADAL" clId="{D9CA322D-B8F0-4351-ACBD-A6F7688DCC6C}" dt="2025-05-08T10:49:19.597" v="151" actId="164"/>
        <pc:sldMkLst>
          <pc:docMk/>
          <pc:sldMk cId="0" sldId="258"/>
        </pc:sldMkLst>
        <pc:spChg chg="mod">
          <ac:chgData name="Anni Levonen" userId="63497dba-9477-4c37-b9c4-5115314a1e44" providerId="ADAL" clId="{D9CA322D-B8F0-4351-ACBD-A6F7688DCC6C}" dt="2025-05-08T10:41:26.589" v="71" actId="20577"/>
          <ac:spMkLst>
            <pc:docMk/>
            <pc:sldMk cId="0" sldId="258"/>
            <ac:spMk id="2" creationId="{A7F34879-743A-81D1-5109-EB8E74F354D3}"/>
          </ac:spMkLst>
        </pc:spChg>
        <pc:spChg chg="mod">
          <ac:chgData name="Anni Levonen" userId="63497dba-9477-4c37-b9c4-5115314a1e44" providerId="ADAL" clId="{D9CA322D-B8F0-4351-ACBD-A6F7688DCC6C}" dt="2025-05-08T10:45:06.742" v="112" actId="20577"/>
          <ac:spMkLst>
            <pc:docMk/>
            <pc:sldMk cId="0" sldId="258"/>
            <ac:spMk id="5" creationId="{F2CC72C2-E8D8-9E82-3EC4-DA5FFA7F9E3A}"/>
          </ac:spMkLst>
        </pc:spChg>
        <pc:spChg chg="mod">
          <ac:chgData name="Anni Levonen" userId="63497dba-9477-4c37-b9c4-5115314a1e44" providerId="ADAL" clId="{D9CA322D-B8F0-4351-ACBD-A6F7688DCC6C}" dt="2025-05-08T10:49:19.597" v="151" actId="164"/>
          <ac:spMkLst>
            <pc:docMk/>
            <pc:sldMk cId="0" sldId="258"/>
            <ac:spMk id="13" creationId="{B995D53A-4A12-0FFE-2180-FBC673A4805C}"/>
          </ac:spMkLst>
        </pc:spChg>
        <pc:spChg chg="mod">
          <ac:chgData name="Anni Levonen" userId="63497dba-9477-4c37-b9c4-5115314a1e44" providerId="ADAL" clId="{D9CA322D-B8F0-4351-ACBD-A6F7688DCC6C}" dt="2025-05-08T10:40:23.980" v="66"/>
          <ac:spMkLst>
            <pc:docMk/>
            <pc:sldMk cId="0" sldId="258"/>
            <ac:spMk id="66" creationId="{00000000-0000-0000-0000-000000000000}"/>
          </ac:spMkLst>
        </pc:spChg>
        <pc:spChg chg="mod">
          <ac:chgData name="Anni Levonen" userId="63497dba-9477-4c37-b9c4-5115314a1e44" providerId="ADAL" clId="{D9CA322D-B8F0-4351-ACBD-A6F7688DCC6C}" dt="2025-05-08T10:41:11.335" v="69" actId="20577"/>
          <ac:spMkLst>
            <pc:docMk/>
            <pc:sldMk cId="0" sldId="258"/>
            <ac:spMk id="67" creationId="{00000000-0000-0000-0000-000000000000}"/>
          </ac:spMkLst>
        </pc:spChg>
        <pc:grpChg chg="add mod">
          <ac:chgData name="Anni Levonen" userId="63497dba-9477-4c37-b9c4-5115314a1e44" providerId="ADAL" clId="{D9CA322D-B8F0-4351-ACBD-A6F7688DCC6C}" dt="2025-05-08T10:49:19.597" v="151" actId="164"/>
          <ac:grpSpMkLst>
            <pc:docMk/>
            <pc:sldMk cId="0" sldId="258"/>
            <ac:grpSpMk id="37" creationId="{1A3B8EF2-D11A-DC92-424B-5076DE1B7098}"/>
          </ac:grpSpMkLst>
        </pc:grpChg>
        <pc:picChg chg="del">
          <ac:chgData name="Anni Levonen" userId="63497dba-9477-4c37-b9c4-5115314a1e44" providerId="ADAL" clId="{D9CA322D-B8F0-4351-ACBD-A6F7688DCC6C}" dt="2025-05-08T10:42:56.596" v="90" actId="478"/>
          <ac:picMkLst>
            <pc:docMk/>
            <pc:sldMk cId="0" sldId="258"/>
            <ac:picMk id="34" creationId="{67FA89F3-1E3A-9496-CFEC-95D4EC67756A}"/>
          </ac:picMkLst>
        </pc:picChg>
        <pc:picChg chg="add mod">
          <ac:chgData name="Anni Levonen" userId="63497dba-9477-4c37-b9c4-5115314a1e44" providerId="ADAL" clId="{D9CA322D-B8F0-4351-ACBD-A6F7688DCC6C}" dt="2025-05-08T10:43:44.978" v="98" actId="1076"/>
          <ac:picMkLst>
            <pc:docMk/>
            <pc:sldMk cId="0" sldId="258"/>
            <ac:picMk id="36" creationId="{9F3DD7D9-F024-0947-9C17-83ABEE31A7B4}"/>
          </ac:picMkLst>
        </pc:picChg>
        <pc:cxnChg chg="mod">
          <ac:chgData name="Anni Levonen" userId="63497dba-9477-4c37-b9c4-5115314a1e44" providerId="ADAL" clId="{D9CA322D-B8F0-4351-ACBD-A6F7688DCC6C}" dt="2025-05-08T10:49:19.597" v="151" actId="164"/>
          <ac:cxnSpMkLst>
            <pc:docMk/>
            <pc:sldMk cId="0" sldId="258"/>
            <ac:cxnSpMk id="27" creationId="{A50D35B2-8C60-B623-3C79-5495013DCEAC}"/>
          </ac:cxnSpMkLst>
        </pc:cxnChg>
      </pc:sldChg>
      <pc:sldChg chg="addSp delSp modSp mod delAnim modAnim">
        <pc:chgData name="Anni Levonen" userId="63497dba-9477-4c37-b9c4-5115314a1e44" providerId="ADAL" clId="{D9CA322D-B8F0-4351-ACBD-A6F7688DCC6C}" dt="2025-05-08T10:44:45.919" v="103" actId="1076"/>
        <pc:sldMkLst>
          <pc:docMk/>
          <pc:sldMk cId="0" sldId="259"/>
        </pc:sldMkLst>
        <pc:spChg chg="mod">
          <ac:chgData name="Anni Levonen" userId="63497dba-9477-4c37-b9c4-5115314a1e44" providerId="ADAL" clId="{D9CA322D-B8F0-4351-ACBD-A6F7688DCC6C}" dt="2025-05-08T10:44:13.763" v="100"/>
          <ac:spMkLst>
            <pc:docMk/>
            <pc:sldMk cId="0" sldId="259"/>
            <ac:spMk id="72" creationId="{00000000-0000-0000-0000-000000000000}"/>
          </ac:spMkLst>
        </pc:spChg>
        <pc:picChg chg="del">
          <ac:chgData name="Anni Levonen" userId="63497dba-9477-4c37-b9c4-5115314a1e44" providerId="ADAL" clId="{D9CA322D-B8F0-4351-ACBD-A6F7688DCC6C}" dt="2025-05-08T10:44:05.231" v="99" actId="478"/>
          <ac:picMkLst>
            <pc:docMk/>
            <pc:sldMk cId="0" sldId="259"/>
            <ac:picMk id="4" creationId="{3D46712D-3C61-0752-69AF-CFD6D6CA786C}"/>
          </ac:picMkLst>
        </pc:picChg>
        <pc:picChg chg="add mod">
          <ac:chgData name="Anni Levonen" userId="63497dba-9477-4c37-b9c4-5115314a1e44" providerId="ADAL" clId="{D9CA322D-B8F0-4351-ACBD-A6F7688DCC6C}" dt="2025-05-08T10:44:45.919" v="103" actId="1076"/>
          <ac:picMkLst>
            <pc:docMk/>
            <pc:sldMk cId="0" sldId="259"/>
            <ac:picMk id="5" creationId="{53961616-079E-9C26-EBE5-126D26074029}"/>
          </ac:picMkLst>
        </pc:picChg>
      </pc:sldChg>
      <pc:sldChg chg="addSp delSp modSp mod delAnim modAnim">
        <pc:chgData name="Anni Levonen" userId="63497dba-9477-4c37-b9c4-5115314a1e44" providerId="ADAL" clId="{D9CA322D-B8F0-4351-ACBD-A6F7688DCC6C}" dt="2025-05-08T10:47:33.855" v="135" actId="1076"/>
        <pc:sldMkLst>
          <pc:docMk/>
          <pc:sldMk cId="0" sldId="261"/>
        </pc:sldMkLst>
        <pc:spChg chg="mod">
          <ac:chgData name="Anni Levonen" userId="63497dba-9477-4c37-b9c4-5115314a1e44" providerId="ADAL" clId="{D9CA322D-B8F0-4351-ACBD-A6F7688DCC6C}" dt="2025-05-08T10:46:27.491" v="132" actId="403"/>
          <ac:spMkLst>
            <pc:docMk/>
            <pc:sldMk cId="0" sldId="261"/>
            <ac:spMk id="85" creationId="{00000000-0000-0000-0000-000000000000}"/>
          </ac:spMkLst>
        </pc:spChg>
        <pc:picChg chg="del">
          <ac:chgData name="Anni Levonen" userId="63497dba-9477-4c37-b9c4-5115314a1e44" providerId="ADAL" clId="{D9CA322D-B8F0-4351-ACBD-A6F7688DCC6C}" dt="2025-05-08T10:46:09.633" v="130" actId="478"/>
          <ac:picMkLst>
            <pc:docMk/>
            <pc:sldMk cId="0" sldId="261"/>
            <ac:picMk id="4" creationId="{E395E1E6-4230-EF9E-0FB7-2BBEA3F83AC8}"/>
          </ac:picMkLst>
        </pc:picChg>
        <pc:picChg chg="add mod">
          <ac:chgData name="Anni Levonen" userId="63497dba-9477-4c37-b9c4-5115314a1e44" providerId="ADAL" clId="{D9CA322D-B8F0-4351-ACBD-A6F7688DCC6C}" dt="2025-05-08T10:47:33.855" v="135" actId="1076"/>
          <ac:picMkLst>
            <pc:docMk/>
            <pc:sldMk cId="0" sldId="261"/>
            <ac:picMk id="5" creationId="{D7FF3169-F93C-798A-EC4F-94053E05C06F}"/>
          </ac:picMkLst>
        </pc:picChg>
      </pc:sldChg>
      <pc:sldChg chg="modSp mod">
        <pc:chgData name="Anni Levonen" userId="63497dba-9477-4c37-b9c4-5115314a1e44" providerId="ADAL" clId="{D9CA322D-B8F0-4351-ACBD-A6F7688DCC6C}" dt="2025-05-08T10:53:57.640" v="254" actId="6549"/>
        <pc:sldMkLst>
          <pc:docMk/>
          <pc:sldMk cId="0" sldId="263"/>
        </pc:sldMkLst>
        <pc:spChg chg="mod">
          <ac:chgData name="Anni Levonen" userId="63497dba-9477-4c37-b9c4-5115314a1e44" providerId="ADAL" clId="{D9CA322D-B8F0-4351-ACBD-A6F7688DCC6C}" dt="2025-05-08T10:53:02.670" v="230" actId="20577"/>
          <ac:spMkLst>
            <pc:docMk/>
            <pc:sldMk cId="0" sldId="263"/>
            <ac:spMk id="97" creationId="{00000000-0000-0000-0000-000000000000}"/>
          </ac:spMkLst>
        </pc:spChg>
        <pc:spChg chg="mod">
          <ac:chgData name="Anni Levonen" userId="63497dba-9477-4c37-b9c4-5115314a1e44" providerId="ADAL" clId="{D9CA322D-B8F0-4351-ACBD-A6F7688DCC6C}" dt="2025-05-08T10:53:57.640" v="254" actId="6549"/>
          <ac:spMkLst>
            <pc:docMk/>
            <pc:sldMk cId="0" sldId="263"/>
            <ac:spMk id="98" creationId="{00000000-0000-0000-0000-000000000000}"/>
          </ac:spMkLst>
        </pc:spChg>
      </pc:sldChg>
      <pc:sldChg chg="addSp delSp modSp mod modClrScheme chgLayout">
        <pc:chgData name="Anni Levonen" userId="63497dba-9477-4c37-b9c4-5115314a1e44" providerId="ADAL" clId="{D9CA322D-B8F0-4351-ACBD-A6F7688DCC6C}" dt="2025-05-08T10:35:58.562" v="57" actId="1037"/>
        <pc:sldMkLst>
          <pc:docMk/>
          <pc:sldMk cId="4177417150" sldId="343"/>
        </pc:sldMkLst>
        <pc:spChg chg="mod">
          <ac:chgData name="Anni Levonen" userId="63497dba-9477-4c37-b9c4-5115314a1e44" providerId="ADAL" clId="{D9CA322D-B8F0-4351-ACBD-A6F7688DCC6C}" dt="2025-05-08T10:34:49.424" v="41" actId="14100"/>
          <ac:spMkLst>
            <pc:docMk/>
            <pc:sldMk cId="4177417150" sldId="343"/>
            <ac:spMk id="3" creationId="{D7DB492A-6E87-3D05-1924-34257F5D637E}"/>
          </ac:spMkLst>
        </pc:spChg>
        <pc:spChg chg="mod ord">
          <ac:chgData name="Anni Levonen" userId="63497dba-9477-4c37-b9c4-5115314a1e44" providerId="ADAL" clId="{D9CA322D-B8F0-4351-ACBD-A6F7688DCC6C}" dt="2025-05-08T10:35:58.562" v="57" actId="1037"/>
          <ac:spMkLst>
            <pc:docMk/>
            <pc:sldMk cId="4177417150" sldId="343"/>
            <ac:spMk id="4" creationId="{CE01839C-650D-5B22-A1DE-49617C673135}"/>
          </ac:spMkLst>
        </pc:spChg>
        <pc:spChg chg="mod">
          <ac:chgData name="Anni Levonen" userId="63497dba-9477-4c37-b9c4-5115314a1e44" providerId="ADAL" clId="{D9CA322D-B8F0-4351-ACBD-A6F7688DCC6C}" dt="2025-05-08T10:34:03.345" v="16" actId="404"/>
          <ac:spMkLst>
            <pc:docMk/>
            <pc:sldMk cId="4177417150" sldId="343"/>
            <ac:spMk id="5" creationId="{079BBDC7-7007-017F-458F-BC36DCAE2A04}"/>
          </ac:spMkLst>
        </pc:spChg>
        <pc:spChg chg="mod">
          <ac:chgData name="Anni Levonen" userId="63497dba-9477-4c37-b9c4-5115314a1e44" providerId="ADAL" clId="{D9CA322D-B8F0-4351-ACBD-A6F7688DCC6C}" dt="2025-05-08T10:34:06.231" v="17" actId="14100"/>
          <ac:spMkLst>
            <pc:docMk/>
            <pc:sldMk cId="4177417150" sldId="343"/>
            <ac:spMk id="7" creationId="{7759C2A2-7571-3273-65DD-9A0842F9EEDC}"/>
          </ac:spMkLst>
        </pc:spChg>
        <pc:spChg chg="add del mod ord">
          <ac:chgData name="Anni Levonen" userId="63497dba-9477-4c37-b9c4-5115314a1e44" providerId="ADAL" clId="{D9CA322D-B8F0-4351-ACBD-A6F7688DCC6C}" dt="2025-05-08T10:35:45.535" v="49" actId="478"/>
          <ac:spMkLst>
            <pc:docMk/>
            <pc:sldMk cId="4177417150" sldId="343"/>
            <ac:spMk id="10" creationId="{7669F910-0A46-EE91-AAE9-E11E500BC10D}"/>
          </ac:spMkLst>
        </pc:spChg>
        <pc:grpChg chg="mod">
          <ac:chgData name="Anni Levonen" userId="63497dba-9477-4c37-b9c4-5115314a1e44" providerId="ADAL" clId="{D9CA322D-B8F0-4351-ACBD-A6F7688DCC6C}" dt="2025-05-08T10:34:43.182" v="39" actId="1076"/>
          <ac:grpSpMkLst>
            <pc:docMk/>
            <pc:sldMk cId="4177417150" sldId="343"/>
            <ac:grpSpMk id="8" creationId="{105CF432-8210-484B-A3F9-3A18E4C71561}"/>
          </ac:grpSpMkLst>
        </pc:grpChg>
      </pc:sldChg>
      <pc:sldChg chg="addSp delSp modSp mod delAnim modAnim">
        <pc:chgData name="Anni Levonen" userId="63497dba-9477-4c37-b9c4-5115314a1e44" providerId="ADAL" clId="{D9CA322D-B8F0-4351-ACBD-A6F7688DCC6C}" dt="2025-05-08T10:39:07.954" v="62" actId="1076"/>
        <pc:sldMkLst>
          <pc:docMk/>
          <pc:sldMk cId="2568363024" sldId="344"/>
        </pc:sldMkLst>
        <pc:spChg chg="mod">
          <ac:chgData name="Anni Levonen" userId="63497dba-9477-4c37-b9c4-5115314a1e44" providerId="ADAL" clId="{D9CA322D-B8F0-4351-ACBD-A6F7688DCC6C}" dt="2025-05-08T10:37:24.235" v="58"/>
          <ac:spMkLst>
            <pc:docMk/>
            <pc:sldMk cId="2568363024" sldId="344"/>
            <ac:spMk id="2" creationId="{BBAF1AC1-977F-8C17-A5DC-71A648E51B6F}"/>
          </ac:spMkLst>
        </pc:spChg>
        <pc:picChg chg="del">
          <ac:chgData name="Anni Levonen" userId="63497dba-9477-4c37-b9c4-5115314a1e44" providerId="ADAL" clId="{D9CA322D-B8F0-4351-ACBD-A6F7688DCC6C}" dt="2025-05-08T10:37:26.789" v="59" actId="478"/>
          <ac:picMkLst>
            <pc:docMk/>
            <pc:sldMk cId="2568363024" sldId="344"/>
            <ac:picMk id="6" creationId="{42A0C5F0-1185-6F8A-4289-D5260BB87C27}"/>
          </ac:picMkLst>
        </pc:picChg>
        <pc:picChg chg="add mod">
          <ac:chgData name="Anni Levonen" userId="63497dba-9477-4c37-b9c4-5115314a1e44" providerId="ADAL" clId="{D9CA322D-B8F0-4351-ACBD-A6F7688DCC6C}" dt="2025-05-08T10:39:07.954" v="62" actId="1076"/>
          <ac:picMkLst>
            <pc:docMk/>
            <pc:sldMk cId="2568363024" sldId="344"/>
            <ac:picMk id="7" creationId="{8A0F778B-6DFB-3715-5E9E-D867ED1A653C}"/>
          </ac:picMkLst>
        </pc:picChg>
      </pc:sldChg>
      <pc:sldChg chg="addSp delSp modSp mod">
        <pc:chgData name="Anni Levonen" userId="63497dba-9477-4c37-b9c4-5115314a1e44" providerId="ADAL" clId="{D9CA322D-B8F0-4351-ACBD-A6F7688DCC6C}" dt="2025-05-08T10:40:06.508" v="65" actId="27614"/>
        <pc:sldMkLst>
          <pc:docMk/>
          <pc:sldMk cId="366168499" sldId="346"/>
        </pc:sldMkLst>
        <pc:picChg chg="del">
          <ac:chgData name="Anni Levonen" userId="63497dba-9477-4c37-b9c4-5115314a1e44" providerId="ADAL" clId="{D9CA322D-B8F0-4351-ACBD-A6F7688DCC6C}" dt="2025-05-08T10:39:44.088" v="63" actId="478"/>
          <ac:picMkLst>
            <pc:docMk/>
            <pc:sldMk cId="366168499" sldId="346"/>
            <ac:picMk id="9" creationId="{8E717C8E-D7CE-31E6-7A3B-292EBE2C5E9F}"/>
          </ac:picMkLst>
        </pc:picChg>
        <pc:picChg chg="add mod">
          <ac:chgData name="Anni Levonen" userId="63497dba-9477-4c37-b9c4-5115314a1e44" providerId="ADAL" clId="{D9CA322D-B8F0-4351-ACBD-A6F7688DCC6C}" dt="2025-05-08T10:40:06.508" v="65" actId="27614"/>
          <ac:picMkLst>
            <pc:docMk/>
            <pc:sldMk cId="366168499" sldId="346"/>
            <ac:picMk id="11" creationId="{FAA0A537-6B21-3927-C519-9BD251339358}"/>
          </ac:picMkLst>
        </pc:picChg>
      </pc:sldChg>
      <pc:sldChg chg="addSp delSp modSp mod delAnim modAnim">
        <pc:chgData name="Anni Levonen" userId="63497dba-9477-4c37-b9c4-5115314a1e44" providerId="ADAL" clId="{D9CA322D-B8F0-4351-ACBD-A6F7688DCC6C}" dt="2025-05-08T11:55:13.459" v="263" actId="1076"/>
        <pc:sldMkLst>
          <pc:docMk/>
          <pc:sldMk cId="1094868256" sldId="347"/>
        </pc:sldMkLst>
        <pc:spChg chg="mod">
          <ac:chgData name="Anni Levonen" userId="63497dba-9477-4c37-b9c4-5115314a1e44" providerId="ADAL" clId="{D9CA322D-B8F0-4351-ACBD-A6F7688DCC6C}" dt="2025-05-08T10:52:47.215" v="217"/>
          <ac:spMkLst>
            <pc:docMk/>
            <pc:sldMk cId="1094868256" sldId="347"/>
            <ac:spMk id="2" creationId="{6D31B18C-5088-64EA-DA75-B264C9326C59}"/>
          </ac:spMkLst>
        </pc:spChg>
        <pc:picChg chg="add mod">
          <ac:chgData name="Anni Levonen" userId="63497dba-9477-4c37-b9c4-5115314a1e44" providerId="ADAL" clId="{D9CA322D-B8F0-4351-ACBD-A6F7688DCC6C}" dt="2025-05-08T11:55:13.459" v="263" actId="1076"/>
          <ac:picMkLst>
            <pc:docMk/>
            <pc:sldMk cId="1094868256" sldId="347"/>
            <ac:picMk id="3" creationId="{76C17411-3EDA-5D85-28FB-C42F64A92C6F}"/>
          </ac:picMkLst>
        </pc:picChg>
        <pc:picChg chg="add del mod">
          <ac:chgData name="Anni Levonen" userId="63497dba-9477-4c37-b9c4-5115314a1e44" providerId="ADAL" clId="{D9CA322D-B8F0-4351-ACBD-A6F7688DCC6C}" dt="2025-05-08T11:53:19.070" v="260" actId="478"/>
          <ac:picMkLst>
            <pc:docMk/>
            <pc:sldMk cId="1094868256" sldId="347"/>
            <ac:picMk id="7" creationId="{FE2A83DB-46C8-F941-345E-2E8134A5F2FF}"/>
          </ac:picMkLst>
        </pc:picChg>
      </pc:sldChg>
      <pc:sldChg chg="modSp mod">
        <pc:chgData name="Anni Levonen" userId="63497dba-9477-4c37-b9c4-5115314a1e44" providerId="ADAL" clId="{D9CA322D-B8F0-4351-ACBD-A6F7688DCC6C}" dt="2025-05-08T10:46:00.444" v="129" actId="14100"/>
        <pc:sldMkLst>
          <pc:docMk/>
          <pc:sldMk cId="308622910" sldId="348"/>
        </pc:sldMkLst>
        <pc:spChg chg="mod">
          <ac:chgData name="Anni Levonen" userId="63497dba-9477-4c37-b9c4-5115314a1e44" providerId="ADAL" clId="{D9CA322D-B8F0-4351-ACBD-A6F7688DCC6C}" dt="2025-05-08T10:46:00.444" v="129" actId="14100"/>
          <ac:spMkLst>
            <pc:docMk/>
            <pc:sldMk cId="308622910" sldId="348"/>
            <ac:spMk id="2" creationId="{534BD3B8-CF1A-6BEB-115E-EEA712205B41}"/>
          </ac:spMkLst>
        </pc:spChg>
        <pc:spChg chg="mod">
          <ac:chgData name="Anni Levonen" userId="63497dba-9477-4c37-b9c4-5115314a1e44" providerId="ADAL" clId="{D9CA322D-B8F0-4351-ACBD-A6F7688DCC6C}" dt="2025-05-08T10:45:18.937" v="121" actId="20577"/>
          <ac:spMkLst>
            <pc:docMk/>
            <pc:sldMk cId="308622910" sldId="348"/>
            <ac:spMk id="5" creationId="{E449A261-090A-ADAF-5397-0B1F1FD6964C}"/>
          </ac:spMkLst>
        </pc:spChg>
        <pc:spChg chg="mod">
          <ac:chgData name="Anni Levonen" userId="63497dba-9477-4c37-b9c4-5115314a1e44" providerId="ADAL" clId="{D9CA322D-B8F0-4351-ACBD-A6F7688DCC6C}" dt="2025-05-08T10:45:11.456" v="113"/>
          <ac:spMkLst>
            <pc:docMk/>
            <pc:sldMk cId="308622910" sldId="348"/>
            <ac:spMk id="66" creationId="{438F5334-FCAE-9C7D-E996-68116F91ACF8}"/>
          </ac:spMkLst>
        </pc:spChg>
        <pc:spChg chg="mod">
          <ac:chgData name="Anni Levonen" userId="63497dba-9477-4c37-b9c4-5115314a1e44" providerId="ADAL" clId="{D9CA322D-B8F0-4351-ACBD-A6F7688DCC6C}" dt="2025-05-08T10:45:43.650" v="124" actId="14100"/>
          <ac:spMkLst>
            <pc:docMk/>
            <pc:sldMk cId="308622910" sldId="348"/>
            <ac:spMk id="67" creationId="{015BDF63-C762-EAAC-7820-B6E19553D559}"/>
          </ac:spMkLst>
        </pc:spChg>
      </pc:sldChg>
      <pc:sldChg chg="addSp delSp modSp mod">
        <pc:chgData name="Anni Levonen" userId="63497dba-9477-4c37-b9c4-5115314a1e44" providerId="ADAL" clId="{D9CA322D-B8F0-4351-ACBD-A6F7688DCC6C}" dt="2025-05-08T10:51:03.517" v="216" actId="1076"/>
        <pc:sldMkLst>
          <pc:docMk/>
          <pc:sldMk cId="2334449830" sldId="349"/>
        </pc:sldMkLst>
        <pc:spChg chg="mod">
          <ac:chgData name="Anni Levonen" userId="63497dba-9477-4c37-b9c4-5115314a1e44" providerId="ADAL" clId="{D9CA322D-B8F0-4351-ACBD-A6F7688DCC6C}" dt="2025-05-08T10:48:39.428" v="146" actId="14100"/>
          <ac:spMkLst>
            <pc:docMk/>
            <pc:sldMk cId="2334449830" sldId="349"/>
            <ac:spMk id="3" creationId="{9D4F4B96-5E2F-0B8D-404E-6815C2CD632F}"/>
          </ac:spMkLst>
        </pc:spChg>
        <pc:spChg chg="mod">
          <ac:chgData name="Anni Levonen" userId="63497dba-9477-4c37-b9c4-5115314a1e44" providerId="ADAL" clId="{D9CA322D-B8F0-4351-ACBD-A6F7688DCC6C}" dt="2025-05-08T10:49:09.805" v="150"/>
          <ac:spMkLst>
            <pc:docMk/>
            <pc:sldMk cId="2334449830" sldId="349"/>
            <ac:spMk id="7" creationId="{F83866BF-CAE5-6050-4163-50B703D2674C}"/>
          </ac:spMkLst>
        </pc:spChg>
        <pc:spChg chg="mod topLvl">
          <ac:chgData name="Anni Levonen" userId="63497dba-9477-4c37-b9c4-5115314a1e44" providerId="ADAL" clId="{D9CA322D-B8F0-4351-ACBD-A6F7688DCC6C}" dt="2025-05-08T10:51:00.051" v="215" actId="1076"/>
          <ac:spMkLst>
            <pc:docMk/>
            <pc:sldMk cId="2334449830" sldId="349"/>
            <ac:spMk id="18" creationId="{EFD32CC6-7EE7-6529-A343-ECD9A028AE84}"/>
          </ac:spMkLst>
        </pc:spChg>
        <pc:spChg chg="mod">
          <ac:chgData name="Anni Levonen" userId="63497dba-9477-4c37-b9c4-5115314a1e44" providerId="ADAL" clId="{D9CA322D-B8F0-4351-ACBD-A6F7688DCC6C}" dt="2025-05-08T10:47:49.490" v="137" actId="20577"/>
          <ac:spMkLst>
            <pc:docMk/>
            <pc:sldMk cId="2334449830" sldId="349"/>
            <ac:spMk id="66" creationId="{7F3F4D62-C543-AD08-77F6-1DBB377BBED0}"/>
          </ac:spMkLst>
        </pc:spChg>
        <pc:spChg chg="mod">
          <ac:chgData name="Anni Levonen" userId="63497dba-9477-4c37-b9c4-5115314a1e44" providerId="ADAL" clId="{D9CA322D-B8F0-4351-ACBD-A6F7688DCC6C}" dt="2025-05-08T10:47:58.827" v="138"/>
          <ac:spMkLst>
            <pc:docMk/>
            <pc:sldMk cId="2334449830" sldId="349"/>
            <ac:spMk id="67" creationId="{EFA1AB05-4E2F-0730-0EE8-BCDAD43FF80C}"/>
          </ac:spMkLst>
        </pc:spChg>
        <pc:grpChg chg="mod">
          <ac:chgData name="Anni Levonen" userId="63497dba-9477-4c37-b9c4-5115314a1e44" providerId="ADAL" clId="{D9CA322D-B8F0-4351-ACBD-A6F7688DCC6C}" dt="2025-05-08T10:50:43.123" v="209" actId="1076"/>
          <ac:grpSpMkLst>
            <pc:docMk/>
            <pc:sldMk cId="2334449830" sldId="349"/>
            <ac:grpSpMk id="4" creationId="{975311A8-AE25-C12F-9DB2-D8099A6C6E7E}"/>
          </ac:grpSpMkLst>
        </pc:grpChg>
        <pc:grpChg chg="add del mod">
          <ac:chgData name="Anni Levonen" userId="63497dba-9477-4c37-b9c4-5115314a1e44" providerId="ADAL" clId="{D9CA322D-B8F0-4351-ACBD-A6F7688DCC6C}" dt="2025-05-08T10:50:54.552" v="214" actId="478"/>
          <ac:grpSpMkLst>
            <pc:docMk/>
            <pc:sldMk cId="2334449830" sldId="349"/>
            <ac:grpSpMk id="17" creationId="{708B887C-93C1-3DA6-E265-611691290B1A}"/>
          </ac:grpSpMkLst>
        </pc:grpChg>
        <pc:picChg chg="mod">
          <ac:chgData name="Anni Levonen" userId="63497dba-9477-4c37-b9c4-5115314a1e44" providerId="ADAL" clId="{D9CA322D-B8F0-4351-ACBD-A6F7688DCC6C}" dt="2025-05-08T10:50:44.627" v="210" actId="1076"/>
          <ac:picMkLst>
            <pc:docMk/>
            <pc:sldMk cId="2334449830" sldId="349"/>
            <ac:picMk id="8" creationId="{9B4AEA68-A045-1C1D-42DE-DC2A7F63F4BF}"/>
          </ac:picMkLst>
        </pc:picChg>
        <pc:picChg chg="add mod">
          <ac:chgData name="Anni Levonen" userId="63497dba-9477-4c37-b9c4-5115314a1e44" providerId="ADAL" clId="{D9CA322D-B8F0-4351-ACBD-A6F7688DCC6C}" dt="2025-05-08T10:51:03.517" v="216" actId="1076"/>
          <ac:picMkLst>
            <pc:docMk/>
            <pc:sldMk cId="2334449830" sldId="349"/>
            <ac:picMk id="23" creationId="{628821D9-1ED3-277A-FA86-D5DDF6722E05}"/>
          </ac:picMkLst>
        </pc:picChg>
        <pc:cxnChg chg="del mod topLvl">
          <ac:chgData name="Anni Levonen" userId="63497dba-9477-4c37-b9c4-5115314a1e44" providerId="ADAL" clId="{D9CA322D-B8F0-4351-ACBD-A6F7688DCC6C}" dt="2025-05-08T10:50:54.552" v="214" actId="478"/>
          <ac:cxnSpMkLst>
            <pc:docMk/>
            <pc:sldMk cId="2334449830" sldId="349"/>
            <ac:cxnSpMk id="19" creationId="{047BFDDD-EEAC-F077-40E0-916101463032}"/>
          </ac:cxnSpMkLst>
        </pc:cxnChg>
      </pc:sldChg>
      <pc:sldMasterChg chg="addSldLayout modSldLayout">
        <pc:chgData name="Anni Levonen" userId="63497dba-9477-4c37-b9c4-5115314a1e44" providerId="ADAL" clId="{D9CA322D-B8F0-4351-ACBD-A6F7688DCC6C}" dt="2025-05-08T10:35:33.074" v="47" actId="14100"/>
        <pc:sldMasterMkLst>
          <pc:docMk/>
          <pc:sldMasterMk cId="0" sldId="2147483648"/>
        </pc:sldMasterMkLst>
        <pc:sldLayoutChg chg="addSp delSp modSp add mod modTransition">
          <pc:chgData name="Anni Levonen" userId="63497dba-9477-4c37-b9c4-5115314a1e44" providerId="ADAL" clId="{D9CA322D-B8F0-4351-ACBD-A6F7688DCC6C}" dt="2025-05-08T10:35:33.074" v="47" actId="14100"/>
          <pc:sldLayoutMkLst>
            <pc:docMk/>
            <pc:sldMasterMk cId="0" sldId="2147483648"/>
            <pc:sldLayoutMk cId="3639178765" sldId="2147483716"/>
          </pc:sldLayoutMkLst>
          <pc:picChg chg="add mod">
            <ac:chgData name="Anni Levonen" userId="63497dba-9477-4c37-b9c4-5115314a1e44" providerId="ADAL" clId="{D9CA322D-B8F0-4351-ACBD-A6F7688DCC6C}" dt="2025-05-08T10:35:11.250" v="44"/>
            <ac:picMkLst>
              <pc:docMk/>
              <pc:sldMasterMk cId="0" sldId="2147483648"/>
              <pc:sldLayoutMk cId="3639178765" sldId="2147483716"/>
              <ac:picMk id="2" creationId="{7C1F9755-2276-A3E9-3492-B012FFA46523}"/>
            </ac:picMkLst>
          </pc:picChg>
          <pc:picChg chg="del">
            <ac:chgData name="Anni Levonen" userId="63497dba-9477-4c37-b9c4-5115314a1e44" providerId="ADAL" clId="{D9CA322D-B8F0-4351-ACBD-A6F7688DCC6C}" dt="2025-05-08T10:35:10.167" v="43" actId="478"/>
            <ac:picMkLst>
              <pc:docMk/>
              <pc:sldMasterMk cId="0" sldId="2147483648"/>
              <pc:sldLayoutMk cId="3639178765" sldId="2147483716"/>
              <ac:picMk id="4" creationId="{1CB79863-EAE8-B4D0-C498-0078209E540A}"/>
            </ac:picMkLst>
          </pc:picChg>
          <pc:picChg chg="mod">
            <ac:chgData name="Anni Levonen" userId="63497dba-9477-4c37-b9c4-5115314a1e44" providerId="ADAL" clId="{D9CA322D-B8F0-4351-ACBD-A6F7688DCC6C}" dt="2025-05-08T10:35:33.074" v="47" actId="14100"/>
            <ac:picMkLst>
              <pc:docMk/>
              <pc:sldMasterMk cId="0" sldId="2147483648"/>
              <pc:sldLayoutMk cId="3639178765" sldId="2147483716"/>
              <ac:picMk id="5" creationId="{D300199A-1BC3-85A2-F116-A0F36CCF8CA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35167C7-B27F-44EB-988A-115BF92739B1}" type="datetimeFigureOut">
              <a:rPr lang="fi-FI" smtClean="0"/>
              <a:pPr/>
              <a:t>8.5.2025</a:t>
            </a:fld>
            <a:endParaRPr lang="fi-FI"/>
          </a:p>
        </p:txBody>
      </p:sp>
      <p:sp>
        <p:nvSpPr>
          <p:cNvPr id="4" name="Dian kuvan paikkamerkki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02D9D5-4B4E-4775-82B7-EC6ACE666D77}" type="slidenum">
              <a:rPr lang="fi-FI" smtClean="0"/>
              <a:pPr/>
              <a:t>‹#›</a:t>
            </a:fld>
            <a:endParaRPr lang="fi-FI"/>
          </a:p>
        </p:txBody>
      </p:sp>
    </p:spTree>
    <p:extLst>
      <p:ext uri="{BB962C8B-B14F-4D97-AF65-F5344CB8AC3E}">
        <p14:creationId xmlns:p14="http://schemas.microsoft.com/office/powerpoint/2010/main" val="357467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dc8b813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dc8b8136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dc8b8136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DA5D77B0-C62B-F24D-EBA1-9D769BFBDDB3}"/>
            </a:ext>
          </a:extLst>
        </p:cNvPr>
        <p:cNvGrpSpPr/>
        <p:nvPr/>
      </p:nvGrpSpPr>
      <p:grpSpPr>
        <a:xfrm>
          <a:off x="0" y="0"/>
          <a:ext cx="0" cy="0"/>
          <a:chOff x="0" y="0"/>
          <a:chExt cx="0" cy="0"/>
        </a:xfrm>
      </p:grpSpPr>
      <p:sp>
        <p:nvSpPr>
          <p:cNvPr id="63" name="Google Shape;63;g33dc8b81369_0_5:notes">
            <a:extLst>
              <a:ext uri="{FF2B5EF4-FFF2-40B4-BE49-F238E27FC236}">
                <a16:creationId xmlns:a16="http://schemas.microsoft.com/office/drawing/2014/main" id="{B515A38B-1C8B-7F18-08D1-84879FD67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a:extLst>
              <a:ext uri="{FF2B5EF4-FFF2-40B4-BE49-F238E27FC236}">
                <a16:creationId xmlns:a16="http://schemas.microsoft.com/office/drawing/2014/main" id="{039B751A-CFCD-83AD-634E-D38DEF80DF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extLst>
      <p:ext uri="{BB962C8B-B14F-4D97-AF65-F5344CB8AC3E}">
        <p14:creationId xmlns:p14="http://schemas.microsoft.com/office/powerpoint/2010/main" val="250573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dc8b8136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3dc8b813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9184F399-3CA8-6267-B178-5F5FDEB0B5CB}"/>
            </a:ext>
          </a:extLst>
        </p:cNvPr>
        <p:cNvGrpSpPr/>
        <p:nvPr/>
      </p:nvGrpSpPr>
      <p:grpSpPr>
        <a:xfrm>
          <a:off x="0" y="0"/>
          <a:ext cx="0" cy="0"/>
          <a:chOff x="0" y="0"/>
          <a:chExt cx="0" cy="0"/>
        </a:xfrm>
      </p:grpSpPr>
      <p:sp>
        <p:nvSpPr>
          <p:cNvPr id="63" name="Google Shape;63;g33dc8b81369_0_5:notes">
            <a:extLst>
              <a:ext uri="{FF2B5EF4-FFF2-40B4-BE49-F238E27FC236}">
                <a16:creationId xmlns:a16="http://schemas.microsoft.com/office/drawing/2014/main" id="{8BEB4CC1-C090-CD5F-920D-9721F1738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a:extLst>
              <a:ext uri="{FF2B5EF4-FFF2-40B4-BE49-F238E27FC236}">
                <a16:creationId xmlns:a16="http://schemas.microsoft.com/office/drawing/2014/main" id="{11AADDD2-222F-8008-BB35-DFE6A08E7C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extLst>
      <p:ext uri="{BB962C8B-B14F-4D97-AF65-F5344CB8AC3E}">
        <p14:creationId xmlns:p14="http://schemas.microsoft.com/office/powerpoint/2010/main" val="24509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f5eb8f13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3f5eb8f13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lisää tausta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DA9D63A-14F6-F9E5-6B85-EC0B050DBC4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16" b="16"/>
          <a:stretch/>
        </p:blipFill>
        <p:spPr>
          <a:xfrm>
            <a:off x="-33864" y="-19855"/>
            <a:ext cx="12259729" cy="6897710"/>
          </a:xfrm>
          <a:prstGeom prst="rect">
            <a:avLst/>
          </a:prstGeom>
        </p:spPr>
      </p:pic>
      <p:sp>
        <p:nvSpPr>
          <p:cNvPr id="12" name="Vapaamuotoinen: Muoto 11">
            <a:extLst>
              <a:ext uri="{FF2B5EF4-FFF2-40B4-BE49-F238E27FC236}">
                <a16:creationId xmlns:a16="http://schemas.microsoft.com/office/drawing/2014/main" id="{65A50B96-3FB3-D3E7-6A0C-6E62F4417CD5}"/>
              </a:ext>
              <a:ext uri="{C183D7F6-B498-43B3-948B-1728B52AA6E4}">
                <adec:decorative xmlns:adec="http://schemas.microsoft.com/office/drawing/2017/decorative" val="1"/>
              </a:ext>
            </a:extLst>
          </p:cNvPr>
          <p:cNvSpPr/>
          <p:nvPr userDrawn="1"/>
        </p:nvSpPr>
        <p:spPr>
          <a:xfrm>
            <a:off x="8030108" y="-193303"/>
            <a:ext cx="4547613" cy="2034116"/>
          </a:xfrm>
          <a:custGeom>
            <a:avLst/>
            <a:gdLst>
              <a:gd name="connsiteX0" fmla="*/ 0 w 4547613"/>
              <a:gd name="connsiteY0" fmla="*/ 0 h 2034116"/>
              <a:gd name="connsiteX1" fmla="*/ 4547613 w 4547613"/>
              <a:gd name="connsiteY1" fmla="*/ 0 h 2034116"/>
              <a:gd name="connsiteX2" fmla="*/ 4547613 w 4547613"/>
              <a:gd name="connsiteY2" fmla="*/ 2034116 h 2034116"/>
              <a:gd name="connsiteX3" fmla="*/ 853384 w 4547613"/>
              <a:gd name="connsiteY3" fmla="*/ 2034116 h 2034116"/>
              <a:gd name="connsiteX4" fmla="*/ 0 w 4547613"/>
              <a:gd name="connsiteY4" fmla="*/ 1159030 h 2034116"/>
              <a:gd name="connsiteX5" fmla="*/ 0 w 4547613"/>
              <a:gd name="connsiteY5" fmla="*/ 0 h 20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613" h="2034116">
                <a:moveTo>
                  <a:pt x="0" y="0"/>
                </a:moveTo>
                <a:lnTo>
                  <a:pt x="4547613" y="0"/>
                </a:lnTo>
                <a:lnTo>
                  <a:pt x="4547613" y="2034116"/>
                </a:lnTo>
                <a:lnTo>
                  <a:pt x="853384" y="2034116"/>
                </a:lnTo>
                <a:cubicBezTo>
                  <a:pt x="382072" y="2034116"/>
                  <a:pt x="0" y="1642327"/>
                  <a:pt x="0" y="115903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pic>
        <p:nvPicPr>
          <p:cNvPr id="4" name="Kuva 3" descr="Logo, jossa oransseja, vihreitä ja sinisiä palloja sekä teksti Uudenmaan liitto Nylands förbund.">
            <a:extLst>
              <a:ext uri="{FF2B5EF4-FFF2-40B4-BE49-F238E27FC236}">
                <a16:creationId xmlns:a16="http://schemas.microsoft.com/office/drawing/2014/main" id="{1CB79863-EAE8-B4D0-C498-0078209E54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105" y="284536"/>
            <a:ext cx="966756" cy="1078439"/>
          </a:xfrm>
          <a:prstGeom prst="rect">
            <a:avLst/>
          </a:prstGeom>
        </p:spPr>
      </p:pic>
      <p:pic>
        <p:nvPicPr>
          <p:cNvPr id="5" name="Kuva 4">
            <a:extLst>
              <a:ext uri="{FF2B5EF4-FFF2-40B4-BE49-F238E27FC236}">
                <a16:creationId xmlns:a16="http://schemas.microsoft.com/office/drawing/2014/main" id="{D300199A-1BC3-85A2-F116-A0F36CCF8CA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507887" y="405605"/>
            <a:ext cx="1796028" cy="957370"/>
          </a:xfrm>
          <a:prstGeom prst="rect">
            <a:avLst/>
          </a:prstGeom>
        </p:spPr>
      </p:pic>
    </p:spTree>
    <p:extLst>
      <p:ext uri="{BB962C8B-B14F-4D97-AF65-F5344CB8AC3E}">
        <p14:creationId xmlns:p14="http://schemas.microsoft.com/office/powerpoint/2010/main" val="14867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kaksi teksti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p:txBody>
          <a:bodyPr/>
          <a:lstStyle>
            <a:lvl1pPr algn="ctr">
              <a:defRPr/>
            </a:lvl1pPr>
          </a:lstStyle>
          <a:p>
            <a:r>
              <a:rPr lang="fi-FI"/>
              <a:t>Muokkaa ots. perustyyl. napsautt.</a:t>
            </a:r>
          </a:p>
        </p:txBody>
      </p:sp>
      <p:sp>
        <p:nvSpPr>
          <p:cNvPr id="3" name="Alatunnisteen paikkamerkki 2">
            <a:extLst>
              <a:ext uri="{FF2B5EF4-FFF2-40B4-BE49-F238E27FC236}">
                <a16:creationId xmlns:a16="http://schemas.microsoft.com/office/drawing/2014/main" id="{64A010E3-27B3-F08E-D8A2-B7A1337A3423}"/>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
        <p:nvSpPr>
          <p:cNvPr id="4" name="Dian numeron paikkamerkki 3">
            <a:extLst>
              <a:ext uri="{FF2B5EF4-FFF2-40B4-BE49-F238E27FC236}">
                <a16:creationId xmlns:a16="http://schemas.microsoft.com/office/drawing/2014/main" id="{45D8F3D5-20DF-C471-A3A8-AEF3CABB34C7}"/>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a:off x="479971" y="1700808"/>
            <a:ext cx="5255395"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
        <p:nvSpPr>
          <p:cNvPr id="8" name="Tekstin paikkamerkki 5">
            <a:extLst>
              <a:ext uri="{FF2B5EF4-FFF2-40B4-BE49-F238E27FC236}">
                <a16:creationId xmlns:a16="http://schemas.microsoft.com/office/drawing/2014/main" id="{B3B6A383-2CA5-7FA6-255C-E276876691FF}"/>
              </a:ext>
            </a:extLst>
          </p:cNvPr>
          <p:cNvSpPr>
            <a:spLocks noGrp="1"/>
          </p:cNvSpPr>
          <p:nvPr>
            <p:ph type="body" sz="quarter" idx="13"/>
          </p:nvPr>
        </p:nvSpPr>
        <p:spPr>
          <a:xfrm flipH="1">
            <a:off x="6385218" y="1700808"/>
            <a:ext cx="5255397"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52562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a:xfrm>
            <a:off x="622797" y="299195"/>
            <a:ext cx="10872020" cy="1080120"/>
          </a:xfrm>
        </p:spPr>
        <p:txBody>
          <a:bodyPr/>
          <a:lstStyle>
            <a:lvl1pPr algn="ctr">
              <a:defRPr/>
            </a:lvl1pPr>
          </a:lstStyle>
          <a:p>
            <a:r>
              <a:rPr lang="fi-FI"/>
              <a:t>Muokkaa ots. perustyyl. napsautt.</a:t>
            </a:r>
          </a:p>
        </p:txBody>
      </p:sp>
      <p:sp>
        <p:nvSpPr>
          <p:cNvPr id="4" name="Dian numeron paikkamerkki 3">
            <a:extLst>
              <a:ext uri="{FF2B5EF4-FFF2-40B4-BE49-F238E27FC236}">
                <a16:creationId xmlns:a16="http://schemas.microsoft.com/office/drawing/2014/main" id="{45D8F3D5-20DF-C471-A3A8-AEF3CABB34C7}"/>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flipH="1">
            <a:off x="623392"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
        <p:nvSpPr>
          <p:cNvPr id="5" name="Tekstin paikkamerkki 5">
            <a:extLst>
              <a:ext uri="{FF2B5EF4-FFF2-40B4-BE49-F238E27FC236}">
                <a16:creationId xmlns:a16="http://schemas.microsoft.com/office/drawing/2014/main" id="{8A8240AE-C950-A9DD-9AED-6DB8C517C996}"/>
              </a:ext>
            </a:extLst>
          </p:cNvPr>
          <p:cNvSpPr>
            <a:spLocks noGrp="1"/>
          </p:cNvSpPr>
          <p:nvPr>
            <p:ph type="body" sz="quarter" idx="13"/>
          </p:nvPr>
        </p:nvSpPr>
        <p:spPr>
          <a:xfrm flipH="1">
            <a:off x="62279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7" name="Tekstin paikkamerkki 5">
            <a:extLst>
              <a:ext uri="{FF2B5EF4-FFF2-40B4-BE49-F238E27FC236}">
                <a16:creationId xmlns:a16="http://schemas.microsoft.com/office/drawing/2014/main" id="{CF0200C5-8448-661E-E83B-C509E9B7D87B}"/>
              </a:ext>
            </a:extLst>
          </p:cNvPr>
          <p:cNvSpPr>
            <a:spLocks noGrp="1"/>
          </p:cNvSpPr>
          <p:nvPr>
            <p:ph type="body" sz="quarter" idx="14"/>
          </p:nvPr>
        </p:nvSpPr>
        <p:spPr>
          <a:xfrm>
            <a:off x="624486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9" name="Tekstin paikkamerkki 5">
            <a:extLst>
              <a:ext uri="{FF2B5EF4-FFF2-40B4-BE49-F238E27FC236}">
                <a16:creationId xmlns:a16="http://schemas.microsoft.com/office/drawing/2014/main" id="{A6A10F1A-0F9D-EB19-F878-815A2311F9D6}"/>
              </a:ext>
            </a:extLst>
          </p:cNvPr>
          <p:cNvSpPr>
            <a:spLocks noGrp="1"/>
          </p:cNvSpPr>
          <p:nvPr>
            <p:ph type="body" sz="quarter" idx="15"/>
          </p:nvPr>
        </p:nvSpPr>
        <p:spPr>
          <a:xfrm>
            <a:off x="6239421"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61082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870667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solidFill>
                  <a:schemeClr val="bg1"/>
                </a:solidFill>
              </a:defRPr>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156088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49409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
        <p:nvSpPr>
          <p:cNvPr id="11" name="Alatunnisteen paikkamerkki 3">
            <a:extLst>
              <a:ext uri="{FF2B5EF4-FFF2-40B4-BE49-F238E27FC236}">
                <a16:creationId xmlns:a16="http://schemas.microsoft.com/office/drawing/2014/main" id="{0A335A73-668F-EFA0-6210-F7D7DFB57A4F}"/>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Tree>
    <p:extLst>
      <p:ext uri="{BB962C8B-B14F-4D97-AF65-F5344CB8AC3E}">
        <p14:creationId xmlns:p14="http://schemas.microsoft.com/office/powerpoint/2010/main" val="1684997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kaksipalstaine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399" y="1412875"/>
            <a:ext cx="10801201" cy="4824437"/>
          </a:xfrm>
        </p:spPr>
        <p:txBody>
          <a:bodyPr numCol="2" spcCol="360000"/>
          <a:lstStyle>
            <a:lvl4pPr>
              <a:spcBef>
                <a:spcPts val="0"/>
              </a:spcBef>
              <a:defRPr/>
            </a:lvl4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382860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9632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96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lisää taustakuva itse">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7529873F-79AB-8DBF-9805-8FB79F7C3172}"/>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6858000"/>
          </a:xfrm>
        </p:spPr>
        <p:txBody>
          <a:bodyPr/>
          <a:lstStyle>
            <a:lvl1pPr>
              <a:defRPr/>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3359696" y="2114854"/>
            <a:ext cx="5472607" cy="2178242"/>
          </a:xfrm>
          <a:prstGeom prst="round2DiagRect">
            <a:avLst>
              <a:gd name="adj1" fmla="val 22735"/>
              <a:gd name="adj2" fmla="val 0"/>
            </a:avLst>
          </a:prstGeom>
          <a:solidFill>
            <a:schemeClr val="bg1">
              <a:alpha val="78000"/>
            </a:schemeClr>
          </a:solidFill>
        </p:spPr>
        <p:txBody>
          <a:bodyPr>
            <a:normAutofit/>
          </a:bodyPr>
          <a:lstStyle>
            <a:lvl1pPr algn="ctr">
              <a:defRPr sz="4400"/>
            </a:lvl1pPr>
          </a:lstStyle>
          <a:p>
            <a:r>
              <a:rPr lang="fi-FI"/>
              <a:t>Muokkaa ots. perustyyl. napsautt.</a:t>
            </a:r>
          </a:p>
        </p:txBody>
      </p:sp>
      <p:sp>
        <p:nvSpPr>
          <p:cNvPr id="3" name="Alatunnisteen paikkamerkki 2">
            <a:extLst>
              <a:ext uri="{FF2B5EF4-FFF2-40B4-BE49-F238E27FC236}">
                <a16:creationId xmlns:a16="http://schemas.microsoft.com/office/drawing/2014/main" id="{B9B57AFB-51E5-47FA-E84A-80A7F725580B}"/>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4120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loitusdia, lisää tausta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DA9D63A-14F6-F9E5-6B85-EC0B050DBC4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16" b="16"/>
          <a:stretch/>
        </p:blipFill>
        <p:spPr>
          <a:xfrm>
            <a:off x="-33864" y="-19855"/>
            <a:ext cx="12259729" cy="6897710"/>
          </a:xfrm>
          <a:prstGeom prst="rect">
            <a:avLst/>
          </a:prstGeom>
        </p:spPr>
      </p:pic>
      <p:sp>
        <p:nvSpPr>
          <p:cNvPr id="12" name="Vapaamuotoinen: Muoto 11">
            <a:extLst>
              <a:ext uri="{FF2B5EF4-FFF2-40B4-BE49-F238E27FC236}">
                <a16:creationId xmlns:a16="http://schemas.microsoft.com/office/drawing/2014/main" id="{65A50B96-3FB3-D3E7-6A0C-6E62F4417CD5}"/>
              </a:ext>
              <a:ext uri="{C183D7F6-B498-43B3-948B-1728B52AA6E4}">
                <adec:decorative xmlns:adec="http://schemas.microsoft.com/office/drawing/2017/decorative" val="1"/>
              </a:ext>
            </a:extLst>
          </p:cNvPr>
          <p:cNvSpPr/>
          <p:nvPr userDrawn="1"/>
        </p:nvSpPr>
        <p:spPr>
          <a:xfrm>
            <a:off x="8030108" y="-193303"/>
            <a:ext cx="4547613" cy="2034116"/>
          </a:xfrm>
          <a:custGeom>
            <a:avLst/>
            <a:gdLst>
              <a:gd name="connsiteX0" fmla="*/ 0 w 4547613"/>
              <a:gd name="connsiteY0" fmla="*/ 0 h 2034116"/>
              <a:gd name="connsiteX1" fmla="*/ 4547613 w 4547613"/>
              <a:gd name="connsiteY1" fmla="*/ 0 h 2034116"/>
              <a:gd name="connsiteX2" fmla="*/ 4547613 w 4547613"/>
              <a:gd name="connsiteY2" fmla="*/ 2034116 h 2034116"/>
              <a:gd name="connsiteX3" fmla="*/ 853384 w 4547613"/>
              <a:gd name="connsiteY3" fmla="*/ 2034116 h 2034116"/>
              <a:gd name="connsiteX4" fmla="*/ 0 w 4547613"/>
              <a:gd name="connsiteY4" fmla="*/ 1159030 h 2034116"/>
              <a:gd name="connsiteX5" fmla="*/ 0 w 4547613"/>
              <a:gd name="connsiteY5" fmla="*/ 0 h 20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613" h="2034116">
                <a:moveTo>
                  <a:pt x="0" y="0"/>
                </a:moveTo>
                <a:lnTo>
                  <a:pt x="4547613" y="0"/>
                </a:lnTo>
                <a:lnTo>
                  <a:pt x="4547613" y="2034116"/>
                </a:lnTo>
                <a:lnTo>
                  <a:pt x="853384" y="2034116"/>
                </a:lnTo>
                <a:cubicBezTo>
                  <a:pt x="382072" y="2034116"/>
                  <a:pt x="0" y="1642327"/>
                  <a:pt x="0" y="115903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pic>
        <p:nvPicPr>
          <p:cNvPr id="4" name="Kuva 3">
            <a:extLst>
              <a:ext uri="{FF2B5EF4-FFF2-40B4-BE49-F238E27FC236}">
                <a16:creationId xmlns:a16="http://schemas.microsoft.com/office/drawing/2014/main" id="{1CB79863-EAE8-B4D0-C498-0078209E540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857105" y="303319"/>
            <a:ext cx="966756" cy="1040873"/>
          </a:xfrm>
          <a:prstGeom prst="rect">
            <a:avLst/>
          </a:prstGeom>
        </p:spPr>
      </p:pic>
      <p:pic>
        <p:nvPicPr>
          <p:cNvPr id="5" name="Kuva 4">
            <a:extLst>
              <a:ext uri="{FF2B5EF4-FFF2-40B4-BE49-F238E27FC236}">
                <a16:creationId xmlns:a16="http://schemas.microsoft.com/office/drawing/2014/main" id="{D300199A-1BC3-85A2-F116-A0F36CCF8CA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568202" y="405605"/>
            <a:ext cx="1675397" cy="957370"/>
          </a:xfrm>
          <a:prstGeom prst="rect">
            <a:avLst/>
          </a:prstGeom>
        </p:spPr>
      </p:pic>
    </p:spTree>
    <p:extLst>
      <p:ext uri="{BB962C8B-B14F-4D97-AF65-F5344CB8AC3E}">
        <p14:creationId xmlns:p14="http://schemas.microsoft.com/office/powerpoint/2010/main" val="195035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dia, oranssi">
    <p:bg>
      <p:bgPr>
        <a:solidFill>
          <a:schemeClr val="accent1">
            <a:alpha val="88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1B4F7EF-767E-D287-49AB-CCF1E21F2622}"/>
              </a:ext>
              <a:ext uri="{C183D7F6-B498-43B3-948B-1728B52AA6E4}">
                <adec:decorative xmlns:adec="http://schemas.microsoft.com/office/drawing/2017/decorative" val="1"/>
              </a:ext>
            </a:extLst>
          </p:cNvPr>
          <p:cNvPicPr>
            <a:picLocks noChangeAspect="1"/>
          </p:cNvPicPr>
          <p:nvPr userDrawn="1"/>
        </p:nvPicPr>
        <p:blipFill>
          <a:blip r:embed="rId2">
            <a:biLevel thresh="25000"/>
            <a:alphaModFix amt="58000"/>
            <a:extLst>
              <a:ext uri="{28A0092B-C50C-407E-A947-70E740481C1C}">
                <a14:useLocalDpi xmlns:a14="http://schemas.microsoft.com/office/drawing/2010/main" val="0"/>
              </a:ext>
            </a:extLst>
          </a:blip>
          <a:stretch>
            <a:fillRect/>
          </a:stretch>
        </p:blipFill>
        <p:spPr>
          <a:xfrm>
            <a:off x="767408" y="371185"/>
            <a:ext cx="10872227" cy="6115629"/>
          </a:xfrm>
          <a:prstGeom prst="rect">
            <a:avLst/>
          </a:prstGeom>
        </p:spPr>
      </p:pic>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1631504" y="2132856"/>
            <a:ext cx="8928992" cy="2178242"/>
          </a:xfrm>
          <a:prstGeom prst="round2DiagRect">
            <a:avLst>
              <a:gd name="adj1" fmla="val 22735"/>
              <a:gd name="adj2" fmla="val 0"/>
            </a:avLst>
          </a:prstGeom>
          <a:noFill/>
        </p:spPr>
        <p:txBody>
          <a:bodyPr>
            <a:normAutofit/>
          </a:bodyPr>
          <a:lstStyle>
            <a:lvl1pPr algn="ctr">
              <a:defRPr sz="5400"/>
            </a:lvl1pPr>
          </a:lstStyle>
          <a:p>
            <a:r>
              <a:rPr lang="fi-FI"/>
              <a:t>Muokkaa ots. perustyyl. napsautt.</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lvl1pPr>
              <a:defRPr>
                <a:solidFill>
                  <a:schemeClr val="bg1"/>
                </a:solidFill>
              </a:defRPr>
            </a:lvl1pPr>
          </a:lstStyle>
          <a:p>
            <a:fld id="{A807F21D-6A63-4E75-89AA-A3F521749085}" type="slidenum">
              <a:rPr lang="fi-FI" smtClean="0"/>
              <a:pPr/>
              <a:t>‹#›</a:t>
            </a:fld>
            <a:endParaRPr lang="fi-FI"/>
          </a:p>
        </p:txBody>
      </p:sp>
    </p:spTree>
    <p:extLst>
      <p:ext uri="{BB962C8B-B14F-4D97-AF65-F5344CB8AC3E}">
        <p14:creationId xmlns:p14="http://schemas.microsoft.com/office/powerpoint/2010/main" val="1745070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044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loitusdia, lisää tausta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DA9D63A-14F6-F9E5-6B85-EC0B050DBC4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16" b="16"/>
          <a:stretch/>
        </p:blipFill>
        <p:spPr>
          <a:xfrm>
            <a:off x="-33864" y="-19855"/>
            <a:ext cx="12259729" cy="6897710"/>
          </a:xfrm>
          <a:prstGeom prst="rect">
            <a:avLst/>
          </a:prstGeom>
        </p:spPr>
      </p:pic>
      <p:sp>
        <p:nvSpPr>
          <p:cNvPr id="12" name="Vapaamuotoinen: Muoto 11">
            <a:extLst>
              <a:ext uri="{FF2B5EF4-FFF2-40B4-BE49-F238E27FC236}">
                <a16:creationId xmlns:a16="http://schemas.microsoft.com/office/drawing/2014/main" id="{65A50B96-3FB3-D3E7-6A0C-6E62F4417CD5}"/>
              </a:ext>
              <a:ext uri="{C183D7F6-B498-43B3-948B-1728B52AA6E4}">
                <adec:decorative xmlns:adec="http://schemas.microsoft.com/office/drawing/2017/decorative" val="1"/>
              </a:ext>
            </a:extLst>
          </p:cNvPr>
          <p:cNvSpPr/>
          <p:nvPr userDrawn="1"/>
        </p:nvSpPr>
        <p:spPr>
          <a:xfrm>
            <a:off x="8030108" y="-193303"/>
            <a:ext cx="4547613" cy="2034116"/>
          </a:xfrm>
          <a:custGeom>
            <a:avLst/>
            <a:gdLst>
              <a:gd name="connsiteX0" fmla="*/ 0 w 4547613"/>
              <a:gd name="connsiteY0" fmla="*/ 0 h 2034116"/>
              <a:gd name="connsiteX1" fmla="*/ 4547613 w 4547613"/>
              <a:gd name="connsiteY1" fmla="*/ 0 h 2034116"/>
              <a:gd name="connsiteX2" fmla="*/ 4547613 w 4547613"/>
              <a:gd name="connsiteY2" fmla="*/ 2034116 h 2034116"/>
              <a:gd name="connsiteX3" fmla="*/ 853384 w 4547613"/>
              <a:gd name="connsiteY3" fmla="*/ 2034116 h 2034116"/>
              <a:gd name="connsiteX4" fmla="*/ 0 w 4547613"/>
              <a:gd name="connsiteY4" fmla="*/ 1159030 h 2034116"/>
              <a:gd name="connsiteX5" fmla="*/ 0 w 4547613"/>
              <a:gd name="connsiteY5" fmla="*/ 0 h 20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613" h="2034116">
                <a:moveTo>
                  <a:pt x="0" y="0"/>
                </a:moveTo>
                <a:lnTo>
                  <a:pt x="4547613" y="0"/>
                </a:lnTo>
                <a:lnTo>
                  <a:pt x="4547613" y="2034116"/>
                </a:lnTo>
                <a:lnTo>
                  <a:pt x="853384" y="2034116"/>
                </a:lnTo>
                <a:cubicBezTo>
                  <a:pt x="382072" y="2034116"/>
                  <a:pt x="0" y="1642327"/>
                  <a:pt x="0" y="115903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pic>
        <p:nvPicPr>
          <p:cNvPr id="5" name="Kuva 4">
            <a:extLst>
              <a:ext uri="{FF2B5EF4-FFF2-40B4-BE49-F238E27FC236}">
                <a16:creationId xmlns:a16="http://schemas.microsoft.com/office/drawing/2014/main" id="{D300199A-1BC3-85A2-F116-A0F36CCF8C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45111" y="284536"/>
            <a:ext cx="1867426" cy="1078439"/>
          </a:xfrm>
          <a:prstGeom prst="rect">
            <a:avLst/>
          </a:prstGeom>
        </p:spPr>
      </p:pic>
      <p:pic>
        <p:nvPicPr>
          <p:cNvPr id="2" name="Kuva 1" descr="Logo, jossa oransseja, vihreitä ja sinisiä palloja sekä teksti Uudenmaan liitto Nylands förbund.">
            <a:extLst>
              <a:ext uri="{FF2B5EF4-FFF2-40B4-BE49-F238E27FC236}">
                <a16:creationId xmlns:a16="http://schemas.microsoft.com/office/drawing/2014/main" id="{7C1F9755-2276-A3E9-3492-B012FFA465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57105" y="284536"/>
            <a:ext cx="966756" cy="1078439"/>
          </a:xfrm>
          <a:prstGeom prst="rect">
            <a:avLst/>
          </a:prstGeom>
        </p:spPr>
      </p:pic>
    </p:spTree>
    <p:extLst>
      <p:ext uri="{BB962C8B-B14F-4D97-AF65-F5344CB8AC3E}">
        <p14:creationId xmlns:p14="http://schemas.microsoft.com/office/powerpoint/2010/main" val="363917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sisältö, kuva oikeall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62D17FDE-4544-42B4-5581-C60C1501E9B6}"/>
              </a:ext>
              <a:ext uri="{C183D7F6-B498-43B3-948B-1728B52AA6E4}">
                <adec:decorative xmlns:adec="http://schemas.microsoft.com/office/drawing/2017/decorative" val="1"/>
              </a:ext>
            </a:extLst>
          </p:cNvPr>
          <p:cNvSpPr>
            <a:spLocks noGrp="1"/>
          </p:cNvSpPr>
          <p:nvPr>
            <p:ph type="pic" sz="quarter" idx="12" hasCustomPrompt="1"/>
          </p:nvPr>
        </p:nvSpPr>
        <p:spPr>
          <a:xfrm>
            <a:off x="6972000" y="0"/>
            <a:ext cx="5220000" cy="6858000"/>
          </a:xfrm>
          <a:custGeom>
            <a:avLst/>
            <a:gdLst>
              <a:gd name="connsiteX0" fmla="*/ 0 w 5220000"/>
              <a:gd name="connsiteY0" fmla="*/ 0 h 6858000"/>
              <a:gd name="connsiteX1" fmla="*/ 5220000 w 5220000"/>
              <a:gd name="connsiteY1" fmla="*/ 0 h 6858000"/>
              <a:gd name="connsiteX2" fmla="*/ 5220000 w 5220000"/>
              <a:gd name="connsiteY2" fmla="*/ 6858000 h 6858000"/>
              <a:gd name="connsiteX3" fmla="*/ 1284240 w 5220000"/>
              <a:gd name="connsiteY3" fmla="*/ 6858000 h 6858000"/>
              <a:gd name="connsiteX4" fmla="*/ 1284240 w 5220000"/>
              <a:gd name="connsiteY4" fmla="*/ 1942000 h 6858000"/>
              <a:gd name="connsiteX5" fmla="*/ 9798 w 5220000"/>
              <a:gd name="connsiteY5" fmla="*/ 620688 h 6858000"/>
              <a:gd name="connsiteX6" fmla="*/ 0 w 5220000"/>
              <a:gd name="connsiteY6" fmla="*/ 6206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858000"/>
                </a:lnTo>
                <a:lnTo>
                  <a:pt x="1284240" y="6858000"/>
                </a:lnTo>
                <a:lnTo>
                  <a:pt x="1284240" y="1942000"/>
                </a:lnTo>
                <a:cubicBezTo>
                  <a:pt x="1284240" y="1212260"/>
                  <a:pt x="713654" y="620688"/>
                  <a:pt x="9798" y="620688"/>
                </a:cubicBezTo>
                <a:lnTo>
                  <a:pt x="0" y="620688"/>
                </a:lnTo>
                <a:close/>
              </a:path>
            </a:pathLst>
          </a:custGeom>
        </p:spPr>
        <p:txBody>
          <a:bodyPr wrap="square">
            <a:noAutofit/>
          </a:bodyPr>
          <a:lstStyle>
            <a:lvl1pPr>
              <a:defRPr/>
            </a:lvl1pPr>
          </a:lstStyle>
          <a:p>
            <a:r>
              <a:rPr lang="fi-FI"/>
              <a:t>Kuvan lisääminen: valitse tämä kehys-&gt; Lisää-välilehti-&gt;Kuvat</a:t>
            </a:r>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87706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isisältö, kuva oikeall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A0AAB9E9-496D-04C3-2EEA-B9685FE45518}"/>
              </a:ext>
            </a:extLst>
          </p:cNvPr>
          <p:cNvSpPr/>
          <p:nvPr userDrawn="1"/>
        </p:nvSpPr>
        <p:spPr>
          <a:xfrm>
            <a:off x="6972000" y="0"/>
            <a:ext cx="5220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397011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sisältö, kuva vasemmall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BFBBC31E-2A34-1725-53A4-A9243CB3C05A}"/>
              </a:ext>
              <a:ext uri="{C183D7F6-B498-43B3-948B-1728B52AA6E4}">
                <adec:decorative xmlns:adec="http://schemas.microsoft.com/office/drawing/2017/decorative" val="1"/>
              </a:ext>
            </a:extLst>
          </p:cNvPr>
          <p:cNvSpPr>
            <a:spLocks noGrp="1"/>
          </p:cNvSpPr>
          <p:nvPr>
            <p:ph type="pic" sz="quarter" idx="14" hasCustomPrompt="1"/>
          </p:nvPr>
        </p:nvSpPr>
        <p:spPr>
          <a:xfrm>
            <a:off x="0" y="0"/>
            <a:ext cx="5220000" cy="6858000"/>
          </a:xfrm>
          <a:custGeom>
            <a:avLst/>
            <a:gdLst>
              <a:gd name="connsiteX0" fmla="*/ 0 w 5220000"/>
              <a:gd name="connsiteY0" fmla="*/ 0 h 6858000"/>
              <a:gd name="connsiteX1" fmla="*/ 5220000 w 5220000"/>
              <a:gd name="connsiteY1" fmla="*/ 0 h 6858000"/>
              <a:gd name="connsiteX2" fmla="*/ 5220000 w 5220000"/>
              <a:gd name="connsiteY2" fmla="*/ 620856 h 6858000"/>
              <a:gd name="connsiteX3" fmla="*/ 5092907 w 5220000"/>
              <a:gd name="connsiteY3" fmla="*/ 627510 h 6858000"/>
              <a:gd name="connsiteX4" fmla="*/ 3948768 w 5220000"/>
              <a:gd name="connsiteY4" fmla="*/ 1942000 h 6858000"/>
              <a:gd name="connsiteX5" fmla="*/ 3948768 w 5220000"/>
              <a:gd name="connsiteY5" fmla="*/ 6858000 h 6858000"/>
              <a:gd name="connsiteX6" fmla="*/ 0 w 5220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20856"/>
                </a:lnTo>
                <a:lnTo>
                  <a:pt x="5092907" y="627510"/>
                </a:lnTo>
                <a:cubicBezTo>
                  <a:pt x="4450260" y="695174"/>
                  <a:pt x="3948768" y="1257869"/>
                  <a:pt x="3948768" y="1942000"/>
                </a:cubicBezTo>
                <a:lnTo>
                  <a:pt x="3948768" y="6858000"/>
                </a:lnTo>
                <a:lnTo>
                  <a:pt x="0" y="6858000"/>
                </a:lnTo>
                <a:close/>
              </a:path>
            </a:pathLst>
          </a:custGeom>
        </p:spPr>
        <p:txBody>
          <a:bodyPr wrap="square">
            <a:noAutofit/>
          </a:bodyPr>
          <a:lstStyle>
            <a:lvl1pPr>
              <a:defRPr/>
            </a:lvl1pPr>
          </a:lstStyle>
          <a:p>
            <a:r>
              <a:rPr lang="fi-FI"/>
              <a:t>Kuvan lisääminen: valitse tämä kehys-&gt; Lisää-välilehti -&gt; Kuvat</a:t>
            </a:r>
          </a:p>
        </p:txBody>
      </p:sp>
      <p:sp>
        <p:nvSpPr>
          <p:cNvPr id="11" name="Vapaamuotoinen: Muoto 10">
            <a:extLst>
              <a:ext uri="{FF2B5EF4-FFF2-40B4-BE49-F238E27FC236}">
                <a16:creationId xmlns:a16="http://schemas.microsoft.com/office/drawing/2014/main" id="{05E9F00F-BF66-DD96-BAFB-B08E62C5760A}"/>
              </a:ext>
              <a:ext uri="{C183D7F6-B498-43B3-948B-1728B52AA6E4}">
                <adec:decorative xmlns:adec="http://schemas.microsoft.com/office/drawing/2017/decorative" val="1"/>
              </a:ext>
            </a:extLst>
          </p:cNvPr>
          <p:cNvSpPr>
            <a:spLocks/>
          </p:cNvSpPr>
          <p:nvPr userDrawn="1"/>
        </p:nvSpPr>
        <p:spPr>
          <a:xfrm flipH="1">
            <a:off x="3948768"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583435" y="908720"/>
            <a:ext cx="6840760" cy="1368152"/>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584055" y="2348880"/>
            <a:ext cx="6840537" cy="4248770"/>
          </a:xfrm>
        </p:spPr>
        <p:txBody>
          <a:bodyPr/>
          <a:lstStyle/>
          <a:p>
            <a:pPr lvl="0"/>
            <a:r>
              <a:rPr lang="fi-FI"/>
              <a:t>Muokkaa tekstin perustyylejä napsauttamalla</a:t>
            </a:r>
          </a:p>
          <a:p>
            <a:pPr lvl="1"/>
            <a:r>
              <a:rPr lang="fi-FI"/>
              <a:t>toinen taso</a:t>
            </a:r>
          </a:p>
          <a:p>
            <a:pPr lvl="2"/>
            <a:r>
              <a:rPr lang="fi-FI"/>
              <a:t>kolmas taso</a:t>
            </a:r>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827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eni kuva ja 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332656"/>
            <a:ext cx="8928993"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1" y="1556891"/>
            <a:ext cx="7488832"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
        <p:nvSpPr>
          <p:cNvPr id="14" name="Kuvan paikkamerkki 13">
            <a:extLst>
              <a:ext uri="{FF2B5EF4-FFF2-40B4-BE49-F238E27FC236}">
                <a16:creationId xmlns:a16="http://schemas.microsoft.com/office/drawing/2014/main" id="{CBE1235E-23A8-9711-F09F-03F31D2B9B76}"/>
              </a:ext>
            </a:extLst>
          </p:cNvPr>
          <p:cNvSpPr>
            <a:spLocks noGrp="1"/>
          </p:cNvSpPr>
          <p:nvPr>
            <p:ph type="pic" sz="quarter" idx="13" hasCustomPrompt="1"/>
          </p:nvPr>
        </p:nvSpPr>
        <p:spPr>
          <a:xfrm>
            <a:off x="8720982" y="764704"/>
            <a:ext cx="3471018" cy="6093296"/>
          </a:xfrm>
          <a:custGeom>
            <a:avLst/>
            <a:gdLst>
              <a:gd name="connsiteX0" fmla="*/ 700139 w 3471018"/>
              <a:gd name="connsiteY0" fmla="*/ 0 h 5516562"/>
              <a:gd name="connsiteX1" fmla="*/ 3471018 w 3471018"/>
              <a:gd name="connsiteY1" fmla="*/ 0 h 5516562"/>
              <a:gd name="connsiteX2" fmla="*/ 3471018 w 3471018"/>
              <a:gd name="connsiteY2" fmla="*/ 5516562 h 5516562"/>
              <a:gd name="connsiteX3" fmla="*/ 0 w 3471018"/>
              <a:gd name="connsiteY3" fmla="*/ 5516562 h 5516562"/>
              <a:gd name="connsiteX4" fmla="*/ 0 w 3471018"/>
              <a:gd name="connsiteY4" fmla="*/ 700139 h 5516562"/>
              <a:gd name="connsiteX5" fmla="*/ 700139 w 3471018"/>
              <a:gd name="connsiteY5" fmla="*/ 0 h 551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018" h="5516562">
                <a:moveTo>
                  <a:pt x="700139" y="0"/>
                </a:moveTo>
                <a:lnTo>
                  <a:pt x="3471018" y="0"/>
                </a:lnTo>
                <a:lnTo>
                  <a:pt x="3471018" y="5516562"/>
                </a:lnTo>
                <a:lnTo>
                  <a:pt x="0" y="5516562"/>
                </a:lnTo>
                <a:lnTo>
                  <a:pt x="0" y="700139"/>
                </a:lnTo>
                <a:cubicBezTo>
                  <a:pt x="0" y="313463"/>
                  <a:pt x="313463" y="0"/>
                  <a:pt x="700139" y="0"/>
                </a:cubicBezTo>
                <a:close/>
              </a:path>
            </a:pathLst>
          </a:custGeom>
          <a:noFill/>
        </p:spPr>
        <p:txBody>
          <a:bodyPr wrap="square">
            <a:noAutofit/>
          </a:bodyPr>
          <a:lstStyle/>
          <a:p>
            <a:pPr marL="342900" marR="0" lvl="0" indent="-3429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212647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isisältö">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60727C2-6D83-A38C-3BEA-6DF6839770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54469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9376" y="299195"/>
            <a:ext cx="11161240" cy="1080120"/>
          </a:xfrm>
          <a:prstGeom prst="rect">
            <a:avLst/>
          </a:prstGeom>
        </p:spPr>
        <p:txBody>
          <a:bodyPr vert="horz" lIns="91440" tIns="45720" rIns="91440" bIns="45720" rtlCol="0" anchor="ctr">
            <a:normAutofit/>
          </a:bodyPr>
          <a:lstStyle/>
          <a:p>
            <a:r>
              <a:rPr lang="fi-FI"/>
              <a:t>Lisää otsikko</a:t>
            </a:r>
          </a:p>
        </p:txBody>
      </p:sp>
      <p:sp>
        <p:nvSpPr>
          <p:cNvPr id="5" name="Dian numeron paikkamerkki 4">
            <a:extLst>
              <a:ext uri="{FF2B5EF4-FFF2-40B4-BE49-F238E27FC236}">
                <a16:creationId xmlns:a16="http://schemas.microsoft.com/office/drawing/2014/main" id="{AB4EECB2-66BA-079B-47DA-25C377610443}"/>
              </a:ext>
              <a:ext uri="{C183D7F6-B498-43B3-948B-1728B52AA6E4}">
                <adec:decorative xmlns:adec="http://schemas.microsoft.com/office/drawing/2017/decorative" val="1"/>
              </a:ext>
            </a:extLst>
          </p:cNvPr>
          <p:cNvSpPr>
            <a:spLocks noGrp="1"/>
          </p:cNvSpPr>
          <p:nvPr>
            <p:ph type="sldNum" sz="quarter" idx="4"/>
          </p:nvPr>
        </p:nvSpPr>
        <p:spPr>
          <a:xfrm>
            <a:off x="10704512" y="6448251"/>
            <a:ext cx="1159024" cy="365125"/>
          </a:xfrm>
          <a:prstGeom prst="rect">
            <a:avLst/>
          </a:prstGeom>
        </p:spPr>
        <p:txBody>
          <a:bodyPr vert="horz" lIns="91440" tIns="45720" rIns="91440" bIns="45720" rtlCol="0" anchor="ctr"/>
          <a:lstStyle>
            <a:lvl1pPr algn="r">
              <a:defRPr sz="1050">
                <a:solidFill>
                  <a:schemeClr val="tx1">
                    <a:tint val="75000"/>
                  </a:schemeClr>
                </a:solidFill>
                <a:latin typeface="Source Sans Pro" panose="020B0503030403020204" pitchFamily="34" charset="0"/>
                <a:ea typeface="Source Sans Pro" panose="020B0503030403020204" pitchFamily="34" charset="0"/>
              </a:defRPr>
            </a:lvl1pPr>
          </a:lstStyle>
          <a:p>
            <a:fld id="{A807F21D-6A63-4E75-89AA-A3F521749085}" type="slidenum">
              <a:rPr lang="fi-FI" smtClean="0"/>
              <a:pPr/>
              <a:t>‹#›</a:t>
            </a:fld>
            <a:endParaRPr lang="fi-FI"/>
          </a:p>
        </p:txBody>
      </p:sp>
      <p:sp>
        <p:nvSpPr>
          <p:cNvPr id="8" name="Tekstin paikkamerkki 7">
            <a:extLst>
              <a:ext uri="{FF2B5EF4-FFF2-40B4-BE49-F238E27FC236}">
                <a16:creationId xmlns:a16="http://schemas.microsoft.com/office/drawing/2014/main" id="{884D4D8D-45A5-E74C-2E65-9F8E1F23935F}"/>
              </a:ext>
            </a:extLst>
          </p:cNvPr>
          <p:cNvSpPr>
            <a:spLocks noGrp="1"/>
          </p:cNvSpPr>
          <p:nvPr>
            <p:ph type="body" idx="1"/>
          </p:nvPr>
        </p:nvSpPr>
        <p:spPr>
          <a:xfrm>
            <a:off x="551384" y="1556792"/>
            <a:ext cx="11089232" cy="4536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4"/>
            <a:endParaRPr lang="fi-FI"/>
          </a:p>
        </p:txBody>
      </p:sp>
    </p:spTree>
  </p:cSld>
  <p:clrMap bg1="lt1" tx1="dk1" bg2="lt2" tx2="dk2" accent1="accent1" accent2="accent2" accent3="accent3" accent4="accent4" accent5="accent5" accent6="accent6" hlink="hlink" folHlink="folHlink"/>
  <p:sldLayoutIdLst>
    <p:sldLayoutId id="2147483674" r:id="rId1"/>
    <p:sldLayoutId id="2147483715" r:id="rId2"/>
    <p:sldLayoutId id="2147483716" r:id="rId3"/>
    <p:sldLayoutId id="2147483668" r:id="rId4"/>
    <p:sldLayoutId id="2147483712" r:id="rId5"/>
    <p:sldLayoutId id="2147483669" r:id="rId6"/>
    <p:sldLayoutId id="2147483708" r:id="rId7"/>
    <p:sldLayoutId id="2147483650" r:id="rId8"/>
    <p:sldLayoutId id="2147483714" r:id="rId9"/>
    <p:sldLayoutId id="2147483675" r:id="rId10"/>
    <p:sldLayoutId id="2147483681" r:id="rId11"/>
    <p:sldLayoutId id="2147483697" r:id="rId12"/>
    <p:sldLayoutId id="2147483710" r:id="rId13"/>
    <p:sldLayoutId id="2147483709" r:id="rId14"/>
    <p:sldLayoutId id="2147483711" r:id="rId15"/>
    <p:sldLayoutId id="2147483676" r:id="rId16"/>
    <p:sldLayoutId id="2147483707" r:id="rId17"/>
    <p:sldLayoutId id="2147483687" r:id="rId18"/>
    <p:sldLayoutId id="2147483679" r:id="rId19"/>
    <p:sldLayoutId id="2147483696" r:id="rId20"/>
    <p:sldLayoutId id="2147483713" r:id="rId21"/>
  </p:sldLayoutIdLst>
  <p:hf hdr="0" dt="0"/>
  <p:txStyles>
    <p:titleStyle>
      <a:lvl1pPr algn="l" defTabSz="914400" rtl="0" eaLnBrk="1" latinLnBrk="0" hangingPunct="1">
        <a:spcBef>
          <a:spcPct val="0"/>
        </a:spcBef>
        <a:buNone/>
        <a:defRPr sz="3600" b="1" kern="1200">
          <a:solidFill>
            <a:schemeClr val="tx1"/>
          </a:solidFill>
          <a:latin typeface="Titillium Web" panose="00000300000000000000" pitchFamily="2" charset="0"/>
          <a:ea typeface="+mj-ea"/>
          <a:cs typeface="+mj-cs"/>
        </a:defRPr>
      </a:lvl1pPr>
    </p:titleStyle>
    <p:bodyStyle>
      <a:lvl1pPr marL="342900" indent="-342900" algn="l" defTabSz="914400" rtl="0" eaLnBrk="1" latinLnBrk="0" hangingPunct="1">
        <a:spcBef>
          <a:spcPts val="600"/>
        </a:spcBef>
        <a:spcAft>
          <a:spcPts val="600"/>
        </a:spcAft>
        <a:buClr>
          <a:schemeClr val="accent2"/>
        </a:buClr>
        <a:buFont typeface="Arial" panose="020B0604020202020204" pitchFamily="34" charset="0"/>
        <a:buChar char="•"/>
        <a:defRPr sz="2200" kern="1200" baseline="0">
          <a:solidFill>
            <a:schemeClr val="tx2"/>
          </a:solidFill>
          <a:latin typeface="+mn-lt"/>
          <a:ea typeface="+mn-ea"/>
          <a:cs typeface="Arial" pitchFamily="34" charset="0"/>
        </a:defRPr>
      </a:lvl1pPr>
      <a:lvl2pPr marL="666900" indent="-342900" algn="l" defTabSz="914400" rtl="0" eaLnBrk="1" latinLnBrk="0" hangingPunct="1">
        <a:spcBef>
          <a:spcPts val="0"/>
        </a:spcBef>
        <a:spcAft>
          <a:spcPts val="600"/>
        </a:spcAft>
        <a:buClr>
          <a:schemeClr val="accent2"/>
        </a:buClr>
        <a:buFont typeface="Arial" panose="020B0604020202020204" pitchFamily="34" charset="0"/>
        <a:buChar char="•"/>
        <a:defRPr sz="2200" kern="1200">
          <a:solidFill>
            <a:schemeClr val="tx2"/>
          </a:solidFill>
          <a:latin typeface="+mn-lt"/>
          <a:ea typeface="+mn-ea"/>
          <a:cs typeface="Arial" pitchFamily="34" charset="0"/>
        </a:defRPr>
      </a:lvl2pPr>
      <a:lvl3pPr marL="1116000" indent="-216000" algn="l" defTabSz="914400" rtl="0" eaLnBrk="1" latinLnBrk="0" hangingPunct="1">
        <a:spcBef>
          <a:spcPts val="0"/>
        </a:spcBef>
        <a:spcAft>
          <a:spcPts val="600"/>
        </a:spcAft>
        <a:buClr>
          <a:schemeClr val="accent2"/>
        </a:buClr>
        <a:buFont typeface="Arial" panose="020B0604020202020204" pitchFamily="34" charset="0"/>
        <a:buChar char="•"/>
        <a:defRPr sz="2200" b="0" i="0" kern="1200" baseline="0">
          <a:solidFill>
            <a:schemeClr val="tx2"/>
          </a:solidFill>
          <a:latin typeface="+mn-lt"/>
          <a:ea typeface="+mn-ea"/>
          <a:cs typeface="Arial" pitchFamily="34" charset="0"/>
        </a:defRPr>
      </a:lvl3pPr>
      <a:lvl4pPr marL="1116000" indent="-216000" algn="l" defTabSz="914400" rtl="0" eaLnBrk="1" latinLnBrk="0" hangingPunct="1">
        <a:spcBef>
          <a:spcPts val="400"/>
        </a:spcBef>
        <a:spcAft>
          <a:spcPts val="600"/>
        </a:spcAft>
        <a:buClr>
          <a:srgbClr val="F49915"/>
        </a:buClr>
        <a:buFont typeface="Arial" panose="020B0604020202020204" pitchFamily="34" charset="0"/>
        <a:buChar char="•"/>
        <a:defRPr sz="2200" kern="1200">
          <a:solidFill>
            <a:schemeClr val="tx2"/>
          </a:solidFill>
          <a:latin typeface="+mn-lt"/>
          <a:ea typeface="+mn-ea"/>
          <a:cs typeface="Arial" pitchFamily="34" charset="0"/>
        </a:defRPr>
      </a:lvl4pPr>
      <a:lvl5pPr marL="1116000" indent="-216000" algn="l" defTabSz="914400" rtl="0" eaLnBrk="1" latinLnBrk="0" hangingPunct="1">
        <a:spcBef>
          <a:spcPct val="20000"/>
        </a:spcBef>
        <a:buClr>
          <a:srgbClr val="F49915"/>
        </a:buClr>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yle.fi/a/74-20133595" TargetMode="External"/><Relationship Id="rId3" Type="http://schemas.openxmlformats.org/officeDocument/2006/relationships/hyperlink" Target="https://meemikoulu.fi/oppimateriaaleja" TargetMode="External"/><Relationship Id="rId7" Type="http://schemas.openxmlformats.org/officeDocument/2006/relationships/hyperlink" Target="https://yle.fi/a/74-20057935"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hs.fi/helsinki/art-2000009787518.html" TargetMode="External"/><Relationship Id="rId5" Type="http://schemas.openxmlformats.org/officeDocument/2006/relationships/hyperlink" Target="https://jyx.jyu.fi/jyx/Record/jyx_123456789_94393?locale-attribute=en" TargetMode="External"/><Relationship Id="rId4" Type="http://schemas.openxmlformats.org/officeDocument/2006/relationships/hyperlink" Target="https://jyx.jyu.fi/jyx/Record/jyx_123456789_87706" TargetMode="External"/><Relationship Id="rId9" Type="http://schemas.openxmlformats.org/officeDocument/2006/relationships/hyperlink" Target="https://merkkiin.fi/museo/meemikuj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video" Target="https://www.youtube.com/embed/pIk3PH6l4dM?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video" Target="https://www.youtube.com/embed/r3XbpkCubu0?feature=oembed"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video" Target="https://www.youtube.com/embed/yNf8cgFUeNw?feature=oembed"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video" Target="https://www.youtube.com/embed/uOe7gFkgnR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5A167B0A-08FE-F964-1456-119AC3451E52}"/>
              </a:ext>
              <a:ext uri="{C183D7F6-B498-43B3-948B-1728B52AA6E4}">
                <adec:decorative xmlns:adec="http://schemas.microsoft.com/office/drawing/2017/decorative" val="1"/>
              </a:ext>
            </a:extLst>
          </p:cNvPr>
          <p:cNvSpPr/>
          <p:nvPr/>
        </p:nvSpPr>
        <p:spPr>
          <a:xfrm>
            <a:off x="3052070" y="2951019"/>
            <a:ext cx="5713776" cy="91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Suorakulmio 2">
            <a:extLst>
              <a:ext uri="{FF2B5EF4-FFF2-40B4-BE49-F238E27FC236}">
                <a16:creationId xmlns:a16="http://schemas.microsoft.com/office/drawing/2014/main" id="{D7DB492A-6E87-3D05-1924-34257F5D637E}"/>
              </a:ext>
              <a:ext uri="{C183D7F6-B498-43B3-948B-1728B52AA6E4}">
                <adec:decorative xmlns:adec="http://schemas.microsoft.com/office/drawing/2017/decorative" val="1"/>
              </a:ext>
            </a:extLst>
          </p:cNvPr>
          <p:cNvSpPr/>
          <p:nvPr/>
        </p:nvSpPr>
        <p:spPr>
          <a:xfrm>
            <a:off x="2526372" y="3841668"/>
            <a:ext cx="6872809" cy="14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Title 3">
            <a:extLst>
              <a:ext uri="{FF2B5EF4-FFF2-40B4-BE49-F238E27FC236}">
                <a16:creationId xmlns:a16="http://schemas.microsoft.com/office/drawing/2014/main" id="{CE01839C-650D-5B22-A1DE-49617C673135}"/>
              </a:ext>
            </a:extLst>
          </p:cNvPr>
          <p:cNvSpPr>
            <a:spLocks noGrp="1"/>
          </p:cNvSpPr>
          <p:nvPr>
            <p:ph type="title"/>
          </p:nvPr>
        </p:nvSpPr>
        <p:spPr>
          <a:xfrm>
            <a:off x="3094602" y="2951019"/>
            <a:ext cx="5717519" cy="2448272"/>
          </a:xfrm>
        </p:spPr>
        <p:txBody>
          <a:bodyPr>
            <a:normAutofit/>
          </a:bodyPr>
          <a:lstStyle/>
          <a:p>
            <a:pPr algn="ctr"/>
            <a:r>
              <a:rPr lang="fi-FI" sz="4800" b="0" dirty="0">
                <a:latin typeface="Titillium Web"/>
              </a:rPr>
              <a:t>Nylandsdagens</a:t>
            </a:r>
            <a:br>
              <a:rPr lang="fi-FI" sz="4800" dirty="0">
                <a:latin typeface="Titillium Web"/>
              </a:rPr>
            </a:br>
            <a:r>
              <a:rPr lang="fi-FI" sz="8800" dirty="0">
                <a:latin typeface="Titillium Web"/>
              </a:rPr>
              <a:t>Memskola!</a:t>
            </a:r>
            <a:endParaRPr lang="en-US" sz="8800" b="0" dirty="0"/>
          </a:p>
        </p:txBody>
      </p:sp>
      <p:grpSp>
        <p:nvGrpSpPr>
          <p:cNvPr id="8" name="Ryhmä 7" descr="Tervetuloa">
            <a:extLst>
              <a:ext uri="{FF2B5EF4-FFF2-40B4-BE49-F238E27FC236}">
                <a16:creationId xmlns:a16="http://schemas.microsoft.com/office/drawing/2014/main" id="{105CF432-8210-484B-A3F9-3A18E4C71561}"/>
              </a:ext>
            </a:extLst>
          </p:cNvPr>
          <p:cNvGrpSpPr/>
          <p:nvPr/>
        </p:nvGrpSpPr>
        <p:grpSpPr>
          <a:xfrm>
            <a:off x="969904" y="2205747"/>
            <a:ext cx="5926033" cy="1068843"/>
            <a:chOff x="590797" y="1814514"/>
            <a:chExt cx="5127529" cy="1068843"/>
          </a:xfrm>
        </p:grpSpPr>
        <p:sp>
          <p:nvSpPr>
            <p:cNvPr id="7" name="Suorakulmio 6">
              <a:extLst>
                <a:ext uri="{FF2B5EF4-FFF2-40B4-BE49-F238E27FC236}">
                  <a16:creationId xmlns:a16="http://schemas.microsoft.com/office/drawing/2014/main" id="{7759C2A2-7571-3273-65DD-9A0842F9EEDC}"/>
                </a:ext>
                <a:ext uri="{C183D7F6-B498-43B3-948B-1728B52AA6E4}">
                  <adec:decorative xmlns:adec="http://schemas.microsoft.com/office/drawing/2017/decorative" val="1"/>
                </a:ext>
              </a:extLst>
            </p:cNvPr>
            <p:cNvSpPr/>
            <p:nvPr/>
          </p:nvSpPr>
          <p:spPr>
            <a:xfrm rot="21038931">
              <a:off x="590797" y="1814514"/>
              <a:ext cx="4354459" cy="106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TextBox 5">
              <a:extLst>
                <a:ext uri="{FF2B5EF4-FFF2-40B4-BE49-F238E27FC236}">
                  <a16:creationId xmlns:a16="http://schemas.microsoft.com/office/drawing/2014/main" id="{079BBDC7-7007-017F-458F-BC36DCAE2A04}"/>
                </a:ext>
              </a:extLst>
            </p:cNvPr>
            <p:cNvSpPr txBox="1"/>
            <p:nvPr/>
          </p:nvSpPr>
          <p:spPr>
            <a:xfrm rot="21022238">
              <a:off x="755315" y="1822938"/>
              <a:ext cx="4963011" cy="769441"/>
            </a:xfrm>
            <a:custGeom>
              <a:avLst/>
              <a:gdLst>
                <a:gd name="connsiteX0" fmla="*/ 0 w 4963011"/>
                <a:gd name="connsiteY0" fmla="*/ 0 h 769441"/>
                <a:gd name="connsiteX1" fmla="*/ 570746 w 4963011"/>
                <a:gd name="connsiteY1" fmla="*/ 0 h 769441"/>
                <a:gd name="connsiteX2" fmla="*/ 1091862 w 4963011"/>
                <a:gd name="connsiteY2" fmla="*/ 0 h 769441"/>
                <a:gd name="connsiteX3" fmla="*/ 1612979 w 4963011"/>
                <a:gd name="connsiteY3" fmla="*/ 0 h 769441"/>
                <a:gd name="connsiteX4" fmla="*/ 2084465 w 4963011"/>
                <a:gd name="connsiteY4" fmla="*/ 0 h 769441"/>
                <a:gd name="connsiteX5" fmla="*/ 2555951 w 4963011"/>
                <a:gd name="connsiteY5" fmla="*/ 0 h 769441"/>
                <a:gd name="connsiteX6" fmla="*/ 3027437 w 4963011"/>
                <a:gd name="connsiteY6" fmla="*/ 0 h 769441"/>
                <a:gd name="connsiteX7" fmla="*/ 3697443 w 4963011"/>
                <a:gd name="connsiteY7" fmla="*/ 0 h 769441"/>
                <a:gd name="connsiteX8" fmla="*/ 4168929 w 4963011"/>
                <a:gd name="connsiteY8" fmla="*/ 0 h 769441"/>
                <a:gd name="connsiteX9" fmla="*/ 4963011 w 4963011"/>
                <a:gd name="connsiteY9" fmla="*/ 0 h 769441"/>
                <a:gd name="connsiteX10" fmla="*/ 4963011 w 4963011"/>
                <a:gd name="connsiteY10" fmla="*/ 369332 h 769441"/>
                <a:gd name="connsiteX11" fmla="*/ 4963011 w 4963011"/>
                <a:gd name="connsiteY11" fmla="*/ 769441 h 769441"/>
                <a:gd name="connsiteX12" fmla="*/ 4441895 w 4963011"/>
                <a:gd name="connsiteY12" fmla="*/ 769441 h 769441"/>
                <a:gd name="connsiteX13" fmla="*/ 3920779 w 4963011"/>
                <a:gd name="connsiteY13" fmla="*/ 769441 h 769441"/>
                <a:gd name="connsiteX14" fmla="*/ 3250772 w 4963011"/>
                <a:gd name="connsiteY14" fmla="*/ 769441 h 769441"/>
                <a:gd name="connsiteX15" fmla="*/ 2580766 w 4963011"/>
                <a:gd name="connsiteY15" fmla="*/ 769441 h 769441"/>
                <a:gd name="connsiteX16" fmla="*/ 2010019 w 4963011"/>
                <a:gd name="connsiteY16" fmla="*/ 769441 h 769441"/>
                <a:gd name="connsiteX17" fmla="*/ 1290383 w 4963011"/>
                <a:gd name="connsiteY17" fmla="*/ 769441 h 769441"/>
                <a:gd name="connsiteX18" fmla="*/ 769267 w 4963011"/>
                <a:gd name="connsiteY18" fmla="*/ 769441 h 769441"/>
                <a:gd name="connsiteX19" fmla="*/ 0 w 4963011"/>
                <a:gd name="connsiteY19" fmla="*/ 769441 h 769441"/>
                <a:gd name="connsiteX20" fmla="*/ 0 w 4963011"/>
                <a:gd name="connsiteY20" fmla="*/ 384721 h 769441"/>
                <a:gd name="connsiteX21" fmla="*/ 0 w 4963011"/>
                <a:gd name="connsiteY21"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3011" h="769441" extrusionOk="0">
                  <a:moveTo>
                    <a:pt x="0" y="0"/>
                  </a:moveTo>
                  <a:cubicBezTo>
                    <a:pt x="128714" y="26877"/>
                    <a:pt x="316566" y="-26635"/>
                    <a:pt x="570746" y="0"/>
                  </a:cubicBezTo>
                  <a:cubicBezTo>
                    <a:pt x="824926" y="26635"/>
                    <a:pt x="952455" y="-19440"/>
                    <a:pt x="1091862" y="0"/>
                  </a:cubicBezTo>
                  <a:cubicBezTo>
                    <a:pt x="1231269" y="19440"/>
                    <a:pt x="1498828" y="-16995"/>
                    <a:pt x="1612979" y="0"/>
                  </a:cubicBezTo>
                  <a:cubicBezTo>
                    <a:pt x="1727130" y="16995"/>
                    <a:pt x="1880080" y="-13635"/>
                    <a:pt x="2084465" y="0"/>
                  </a:cubicBezTo>
                  <a:cubicBezTo>
                    <a:pt x="2288850" y="13635"/>
                    <a:pt x="2352663" y="5667"/>
                    <a:pt x="2555951" y="0"/>
                  </a:cubicBezTo>
                  <a:cubicBezTo>
                    <a:pt x="2759239" y="-5667"/>
                    <a:pt x="2877122" y="-2361"/>
                    <a:pt x="3027437" y="0"/>
                  </a:cubicBezTo>
                  <a:cubicBezTo>
                    <a:pt x="3177752" y="2361"/>
                    <a:pt x="3415105" y="10733"/>
                    <a:pt x="3697443" y="0"/>
                  </a:cubicBezTo>
                  <a:cubicBezTo>
                    <a:pt x="3979781" y="-10733"/>
                    <a:pt x="4040519" y="2124"/>
                    <a:pt x="4168929" y="0"/>
                  </a:cubicBezTo>
                  <a:cubicBezTo>
                    <a:pt x="4297339" y="-2124"/>
                    <a:pt x="4593713" y="23769"/>
                    <a:pt x="4963011" y="0"/>
                  </a:cubicBezTo>
                  <a:cubicBezTo>
                    <a:pt x="4955302" y="116085"/>
                    <a:pt x="4966883" y="276197"/>
                    <a:pt x="4963011" y="369332"/>
                  </a:cubicBezTo>
                  <a:cubicBezTo>
                    <a:pt x="4959139" y="462467"/>
                    <a:pt x="4963492" y="665449"/>
                    <a:pt x="4963011" y="769441"/>
                  </a:cubicBezTo>
                  <a:cubicBezTo>
                    <a:pt x="4769993" y="789219"/>
                    <a:pt x="4633800" y="766310"/>
                    <a:pt x="4441895" y="769441"/>
                  </a:cubicBezTo>
                  <a:cubicBezTo>
                    <a:pt x="4249990" y="772572"/>
                    <a:pt x="4171918" y="776330"/>
                    <a:pt x="3920779" y="769441"/>
                  </a:cubicBezTo>
                  <a:cubicBezTo>
                    <a:pt x="3669640" y="762552"/>
                    <a:pt x="3526361" y="761786"/>
                    <a:pt x="3250772" y="769441"/>
                  </a:cubicBezTo>
                  <a:cubicBezTo>
                    <a:pt x="2975183" y="777096"/>
                    <a:pt x="2778813" y="748229"/>
                    <a:pt x="2580766" y="769441"/>
                  </a:cubicBezTo>
                  <a:cubicBezTo>
                    <a:pt x="2382719" y="790653"/>
                    <a:pt x="2240905" y="774120"/>
                    <a:pt x="2010019" y="769441"/>
                  </a:cubicBezTo>
                  <a:cubicBezTo>
                    <a:pt x="1779133" y="764762"/>
                    <a:pt x="1442534" y="778213"/>
                    <a:pt x="1290383" y="769441"/>
                  </a:cubicBezTo>
                  <a:cubicBezTo>
                    <a:pt x="1138232" y="760669"/>
                    <a:pt x="1019784" y="788968"/>
                    <a:pt x="769267" y="769441"/>
                  </a:cubicBezTo>
                  <a:cubicBezTo>
                    <a:pt x="518750" y="749914"/>
                    <a:pt x="197683" y="800016"/>
                    <a:pt x="0" y="769441"/>
                  </a:cubicBezTo>
                  <a:cubicBezTo>
                    <a:pt x="16428" y="674839"/>
                    <a:pt x="-3576" y="486363"/>
                    <a:pt x="0" y="384721"/>
                  </a:cubicBezTo>
                  <a:cubicBezTo>
                    <a:pt x="3576" y="283079"/>
                    <a:pt x="12819" y="169519"/>
                    <a:pt x="0" y="0"/>
                  </a:cubicBezTo>
                  <a:close/>
                </a:path>
              </a:pathLst>
            </a:custGeom>
            <a:noFill/>
            <a:ln>
              <a:noFill/>
              <a:extLst>
                <a:ext uri="{C807C97D-BFC1-408E-A445-0C87EB9F89A2}">
                  <ask:lineSketchStyleProps xmlns:ask="http://schemas.microsoft.com/office/drawing/2018/sketchyshapes" sd="3499211612">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accent1"/>
                  </a:solidFill>
                  <a:latin typeface="Permanent Marker" panose="02000000000000000000" pitchFamily="2" charset="0"/>
                  <a:ea typeface="Permanent Marker" panose="02000000000000000000" pitchFamily="2" charset="0"/>
                  <a:cs typeface="Dreaming Outloud Pro" panose="020F0502020204030204" pitchFamily="66" charset="0"/>
                </a:rPr>
                <a:t>Välkommen till</a:t>
              </a:r>
              <a:endParaRPr lang="en-US" sz="3600" b="1" dirty="0">
                <a:solidFill>
                  <a:schemeClr val="accent1"/>
                </a:solidFill>
                <a:latin typeface="Permanent Marker" panose="02000000000000000000" pitchFamily="2" charset="0"/>
                <a:ea typeface="Permanent Marker" panose="02000000000000000000" pitchFamily="2" charset="0"/>
                <a:cs typeface="Dreaming Outloud Pro" panose="020F0502020204030204" pitchFamily="66" charset="0"/>
              </a:endParaRPr>
            </a:p>
          </p:txBody>
        </p:sp>
      </p:grpSp>
    </p:spTree>
    <p:extLst>
      <p:ext uri="{BB962C8B-B14F-4D97-AF65-F5344CB8AC3E}">
        <p14:creationId xmlns:p14="http://schemas.microsoft.com/office/powerpoint/2010/main" val="417741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731404" y="387397"/>
            <a:ext cx="10729192" cy="807661"/>
          </a:xfrm>
          <a:prstGeom prst="rect">
            <a:avLst/>
          </a:prstGeom>
          <a:solidFill>
            <a:schemeClr val="bg1"/>
          </a:solidFill>
        </p:spPr>
        <p:txBody>
          <a:bodyPr spcFirstLastPara="1" vert="horz" wrap="square" lIns="252000" tIns="121900" rIns="121900" bIns="121900" rtlCol="0" anchor="t" anchorCtr="0">
            <a:noAutofit/>
          </a:bodyPr>
          <a:lstStyle/>
          <a:p>
            <a:pPr algn="ctr"/>
            <a:r>
              <a:rPr lang="sv-SE" sz="2800" noProof="0" dirty="0"/>
              <a:t>Bakgrundsmaterial och läsning för självstudier (på finska)</a:t>
            </a:r>
            <a:endParaRPr lang="fi-FI" sz="2800" noProof="0" dirty="0"/>
          </a:p>
        </p:txBody>
      </p:sp>
      <p:sp>
        <p:nvSpPr>
          <p:cNvPr id="98" name="Google Shape;98;p20"/>
          <p:cNvSpPr txBox="1">
            <a:spLocks noGrp="1"/>
          </p:cNvSpPr>
          <p:nvPr>
            <p:ph type="body" sz="quarter" idx="12"/>
          </p:nvPr>
        </p:nvSpPr>
        <p:spPr>
          <a:xfrm>
            <a:off x="731404" y="1521098"/>
            <a:ext cx="10729192" cy="4707686"/>
          </a:xfrm>
          <a:prstGeom prst="rect">
            <a:avLst/>
          </a:prstGeom>
          <a:solidFill>
            <a:schemeClr val="bg1"/>
          </a:solidFill>
        </p:spPr>
        <p:txBody>
          <a:bodyPr spcFirstLastPara="1" vert="horz" wrap="square" lIns="216000" tIns="180000" rIns="216000" bIns="121900" numCol="2" spcCol="432000" rtlCol="0" anchor="t" anchorCtr="0">
            <a:noAutofit/>
          </a:bodyPr>
          <a:lstStyle/>
          <a:p>
            <a:pPr marL="0" indent="0">
              <a:buNone/>
            </a:pPr>
            <a:r>
              <a:rPr lang="fi-FI" sz="1800" b="1" dirty="0" err="1"/>
              <a:t>Allmänt</a:t>
            </a:r>
            <a:r>
              <a:rPr lang="fi-FI" sz="1800" b="1" dirty="0"/>
              <a:t> </a:t>
            </a:r>
            <a:r>
              <a:rPr lang="fi-FI" sz="1800" b="1" dirty="0" err="1"/>
              <a:t>material</a:t>
            </a:r>
            <a:r>
              <a:rPr lang="fi-FI" sz="1800" b="1" dirty="0"/>
              <a:t> </a:t>
            </a:r>
            <a:r>
              <a:rPr lang="fi-FI" sz="1800" b="1" dirty="0" err="1"/>
              <a:t>om</a:t>
            </a:r>
            <a:r>
              <a:rPr lang="fi-FI" sz="1800" b="1" dirty="0"/>
              <a:t> </a:t>
            </a:r>
            <a:r>
              <a:rPr lang="fi-FI" sz="1800" b="1" dirty="0" err="1"/>
              <a:t>memer</a:t>
            </a:r>
            <a:endParaRPr lang="fi-FI" sz="1800" b="1" dirty="0"/>
          </a:p>
          <a:p>
            <a:r>
              <a:rPr lang="fi-FI" sz="1800" dirty="0">
                <a:hlinkClick r:id="rId3"/>
              </a:rPr>
              <a:t>https://meemikoulu.fi/oppimateriaaleja</a:t>
            </a:r>
            <a:endParaRPr lang="fi-FI" sz="1800" dirty="0"/>
          </a:p>
          <a:p>
            <a:pPr marL="0" indent="0">
              <a:buNone/>
            </a:pPr>
            <a:r>
              <a:rPr lang="sv-SE" sz="1800" b="1" dirty="0"/>
              <a:t>Forskning om </a:t>
            </a:r>
            <a:r>
              <a:rPr lang="sv-SE" sz="1800" b="1" dirty="0" err="1"/>
              <a:t>memer</a:t>
            </a:r>
            <a:r>
              <a:rPr lang="sv-SE" sz="1800" b="1" dirty="0"/>
              <a:t> kring mental hälsa</a:t>
            </a:r>
          </a:p>
          <a:p>
            <a:r>
              <a:rPr lang="fi-FI" sz="1800" dirty="0"/>
              <a:t>Karjalainen, R., Jäntti, S., &amp; Särmä, S. (2023). </a:t>
            </a:r>
            <a:r>
              <a:rPr lang="fi-FI" sz="1800" dirty="0">
                <a:hlinkClick r:id="rId4"/>
              </a:rPr>
              <a:t>Kohti psykoosia ja sen yli!: Mielenterveysmeemit ja hyvinvoinnin tulkintojen etiikka</a:t>
            </a:r>
            <a:r>
              <a:rPr lang="fi-FI" sz="1800" dirty="0"/>
              <a:t>. </a:t>
            </a:r>
          </a:p>
          <a:p>
            <a:r>
              <a:rPr lang="fi-FI" sz="1800" dirty="0"/>
              <a:t>Karjalainen, R. (2024). </a:t>
            </a:r>
            <a:r>
              <a:rPr lang="fi-FI" sz="1800" dirty="0">
                <a:hlinkClick r:id="rId5"/>
              </a:rPr>
              <a:t>Hulluudesta ja huvista: Mielenterveysmeemit ja kärsimykselle nauraminen</a:t>
            </a:r>
            <a:r>
              <a:rPr lang="fi-FI" sz="1800" dirty="0"/>
              <a:t>. </a:t>
            </a:r>
          </a:p>
          <a:p>
            <a:pPr marL="0" indent="0">
              <a:buNone/>
            </a:pPr>
            <a:endParaRPr lang="fi-FI" sz="1800" b="1" dirty="0"/>
          </a:p>
          <a:p>
            <a:pPr marL="0" indent="0">
              <a:buNone/>
            </a:pPr>
            <a:endParaRPr lang="fi-FI" sz="1800" b="1" dirty="0"/>
          </a:p>
          <a:p>
            <a:pPr marL="0" indent="0">
              <a:buNone/>
            </a:pPr>
            <a:r>
              <a:rPr lang="fi-FI" sz="1800" b="1" dirty="0" err="1"/>
              <a:t>Memer</a:t>
            </a:r>
            <a:r>
              <a:rPr lang="fi-FI" sz="1800" b="1" dirty="0"/>
              <a:t> i </a:t>
            </a:r>
            <a:r>
              <a:rPr lang="fi-FI" sz="1800" b="1" dirty="0" err="1"/>
              <a:t>medierna</a:t>
            </a:r>
            <a:endParaRPr lang="fi-FI" sz="1800" b="1" dirty="0"/>
          </a:p>
          <a:p>
            <a:r>
              <a:rPr lang="fi-FI" sz="1800" dirty="0"/>
              <a:t>HS: </a:t>
            </a:r>
            <a:r>
              <a:rPr lang="fi-FI" sz="1800" dirty="0">
                <a:hlinkClick r:id="rId6"/>
              </a:rPr>
              <a:t>”Hölmöt ideat saattavat olla hauskimpia” – Vero­hallinto on valinnut huumorin tien ihmisten palvelemisessa </a:t>
            </a:r>
            <a:endParaRPr lang="fi-FI" sz="1800" dirty="0"/>
          </a:p>
          <a:p>
            <a:pPr lvl="1"/>
            <a:r>
              <a:rPr lang="fi-FI" sz="1800" dirty="0" err="1"/>
              <a:t>Även</a:t>
            </a:r>
            <a:r>
              <a:rPr lang="fi-FI" sz="1800" dirty="0"/>
              <a:t> </a:t>
            </a:r>
            <a:r>
              <a:rPr lang="fi-FI" sz="1800" dirty="0">
                <a:hlinkClick r:id="rId7"/>
              </a:rPr>
              <a:t>Yle</a:t>
            </a:r>
            <a:endParaRPr lang="fi-FI" sz="1800" dirty="0"/>
          </a:p>
          <a:p>
            <a:r>
              <a:rPr lang="fi-FI" sz="1800" dirty="0"/>
              <a:t>Yle: </a:t>
            </a:r>
            <a:r>
              <a:rPr lang="fi-FI" sz="1800" dirty="0">
                <a:hlinkClick r:id="rId8"/>
              </a:rPr>
              <a:t>Chat </a:t>
            </a:r>
            <a:r>
              <a:rPr lang="fi-FI" sz="1800" dirty="0" err="1">
                <a:hlinkClick r:id="rId8"/>
              </a:rPr>
              <a:t>GPT:tä</a:t>
            </a:r>
            <a:r>
              <a:rPr lang="fi-FI" sz="1800" dirty="0">
                <a:hlinkClick r:id="rId8"/>
              </a:rPr>
              <a:t> voi huijata meemistä tutulla kirjoitusasulla</a:t>
            </a:r>
            <a:endParaRPr lang="fi-FI" sz="1800" dirty="0"/>
          </a:p>
          <a:p>
            <a:r>
              <a:rPr lang="fi-FI" sz="1800" dirty="0">
                <a:hlinkClick r:id="rId9"/>
              </a:rPr>
              <a:t>Median museo ja arkisto Merkin Meemikuja</a:t>
            </a:r>
            <a:endParaRPr lang="fi-FI" sz="1800" dirty="0"/>
          </a:p>
          <a:p>
            <a:pPr marL="0" indent="0">
              <a:spcBef>
                <a:spcPts val="1600"/>
              </a:spcBef>
              <a:buNone/>
            </a:pPr>
            <a:endParaRPr sz="1333" dirty="0">
              <a:solidFill>
                <a:schemeClr val="dk1"/>
              </a:solidFill>
              <a:highlight>
                <a:srgbClr val="FFFFFF"/>
              </a:highlight>
            </a:endParaRPr>
          </a:p>
          <a:p>
            <a:pPr marL="0" indent="0">
              <a:spcBef>
                <a:spcPts val="1600"/>
              </a:spcBef>
              <a:spcAft>
                <a:spcPts val="1600"/>
              </a:spcAft>
              <a:buNone/>
            </a:pPr>
            <a:endParaRPr sz="1333" dirty="0">
              <a:solidFill>
                <a:schemeClr val="dk1"/>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AF1AC1-977F-8C17-A5DC-71A648E51B6F}"/>
              </a:ext>
            </a:extLst>
          </p:cNvPr>
          <p:cNvSpPr>
            <a:spLocks noGrp="1"/>
          </p:cNvSpPr>
          <p:nvPr>
            <p:ph type="title"/>
          </p:nvPr>
        </p:nvSpPr>
        <p:spPr>
          <a:xfrm>
            <a:off x="454974" y="6326372"/>
            <a:ext cx="11284363" cy="533128"/>
          </a:xfrm>
        </p:spPr>
        <p:txBody>
          <a:bodyPr>
            <a:normAutofit/>
          </a:bodyPr>
          <a:lstStyle/>
          <a:p>
            <a:pPr algn="ctr"/>
            <a:r>
              <a:rPr lang="sv-SE" sz="2400" dirty="0" err="1">
                <a:latin typeface="Titillium Web"/>
              </a:rPr>
              <a:t>Memeskolans</a:t>
            </a:r>
            <a:r>
              <a:rPr lang="sv-SE" sz="2400" dirty="0">
                <a:latin typeface="Titillium Web"/>
              </a:rPr>
              <a:t> rektor Saara </a:t>
            </a:r>
            <a:r>
              <a:rPr lang="sv-SE" sz="2400" dirty="0" err="1">
                <a:latin typeface="Titillium Web"/>
              </a:rPr>
              <a:t>Särmä</a:t>
            </a:r>
            <a:r>
              <a:rPr lang="sv-SE" sz="2400" dirty="0">
                <a:latin typeface="Titillium Web"/>
              </a:rPr>
              <a:t> berättar om </a:t>
            </a:r>
            <a:r>
              <a:rPr lang="sv-SE" sz="2400" dirty="0" err="1">
                <a:latin typeface="Titillium Web"/>
              </a:rPr>
              <a:t>memens</a:t>
            </a:r>
            <a:r>
              <a:rPr lang="sv-SE" sz="2400" dirty="0">
                <a:latin typeface="Titillium Web"/>
              </a:rPr>
              <a:t> historia och nutid</a:t>
            </a:r>
            <a:endParaRPr lang="fi-FI" sz="2400" noProof="0" dirty="0">
              <a:latin typeface="Titillium Web"/>
            </a:endParaRPr>
          </a:p>
        </p:txBody>
      </p:sp>
      <p:pic>
        <p:nvPicPr>
          <p:cNvPr id="7" name="Online-media 6" title="Nylandsdagens Memskola: Memens historia och nutid">
            <a:hlinkClick r:id="" action="ppaction://media"/>
            <a:extLst>
              <a:ext uri="{FF2B5EF4-FFF2-40B4-BE49-F238E27FC236}">
                <a16:creationId xmlns:a16="http://schemas.microsoft.com/office/drawing/2014/main" id="{8A0F778B-6DFB-3715-5E9E-D867ED1A653C}"/>
              </a:ext>
            </a:extLst>
          </p:cNvPr>
          <p:cNvPicPr>
            <a:picLocks noRot="1" noChangeAspect="1"/>
          </p:cNvPicPr>
          <p:nvPr>
            <a:videoFile r:link="rId1"/>
          </p:nvPr>
        </p:nvPicPr>
        <p:blipFill>
          <a:blip r:embed="rId3"/>
          <a:stretch>
            <a:fillRect/>
          </a:stretch>
        </p:blipFill>
        <p:spPr>
          <a:xfrm>
            <a:off x="454974" y="0"/>
            <a:ext cx="10988342" cy="6208428"/>
          </a:xfrm>
          <a:prstGeom prst="rect">
            <a:avLst/>
          </a:prstGeom>
        </p:spPr>
      </p:pic>
    </p:spTree>
    <p:extLst>
      <p:ext uri="{BB962C8B-B14F-4D97-AF65-F5344CB8AC3E}">
        <p14:creationId xmlns:p14="http://schemas.microsoft.com/office/powerpoint/2010/main" val="25683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E7772-6DA9-690E-2405-CC1959B93565}"/>
              </a:ext>
            </a:extLst>
          </p:cNvPr>
          <p:cNvSpPr>
            <a:spLocks noGrp="1"/>
          </p:cNvSpPr>
          <p:nvPr>
            <p:ph type="sldNum" idx="12"/>
          </p:nvPr>
        </p:nvSpPr>
        <p:spPr/>
        <p:txBody>
          <a:bodyPr/>
          <a:lstStyle/>
          <a:p>
            <a:fld id="{00000000-1234-1234-1234-123412341234}" type="slidenum">
              <a:rPr lang="en-GB" smtClean="0"/>
              <a:pPr/>
              <a:t>3</a:t>
            </a:fld>
            <a:endParaRPr lang="en-GB"/>
          </a:p>
        </p:txBody>
      </p:sp>
      <p:pic>
        <p:nvPicPr>
          <p:cNvPr id="11" name="Kuva 10" descr="Kuva, joka sisältää kohteen teksti, kuvakaappaus, Fontti, numero&#10;&#10;Tekoälyn generoima sisältö voi olla virheellistä.">
            <a:extLst>
              <a:ext uri="{FF2B5EF4-FFF2-40B4-BE49-F238E27FC236}">
                <a16:creationId xmlns:a16="http://schemas.microsoft.com/office/drawing/2014/main" id="{FAA0A537-6B21-3927-C519-9BD251339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Tree>
    <p:extLst>
      <p:ext uri="{BB962C8B-B14F-4D97-AF65-F5344CB8AC3E}">
        <p14:creationId xmlns:p14="http://schemas.microsoft.com/office/powerpoint/2010/main" val="36616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p:cNvGrpSpPr/>
        <p:nvPr/>
      </p:nvGrpSpPr>
      <p:grpSpPr>
        <a:xfrm>
          <a:off x="0" y="0"/>
          <a:ext cx="0" cy="0"/>
          <a:chOff x="0" y="0"/>
          <a:chExt cx="0" cy="0"/>
        </a:xfrm>
      </p:grpSpPr>
      <p:pic>
        <p:nvPicPr>
          <p:cNvPr id="26" name="Kuva 25">
            <a:extLst>
              <a:ext uri="{FF2B5EF4-FFF2-40B4-BE49-F238E27FC236}">
                <a16:creationId xmlns:a16="http://schemas.microsoft.com/office/drawing/2014/main" id="{8B559338-18F1-E221-1447-14FB92FBD5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p:cNvSpPr txBox="1">
            <a:spLocks noGrp="1"/>
          </p:cNvSpPr>
          <p:nvPr>
            <p:ph type="title"/>
          </p:nvPr>
        </p:nvSpPr>
        <p:spPr>
          <a:xfrm>
            <a:off x="669851" y="419458"/>
            <a:ext cx="10675089" cy="862548"/>
          </a:xfrm>
          <a:prstGeom prst="rect">
            <a:avLst/>
          </a:prstGeom>
          <a:solidFill>
            <a:schemeClr val="bg1"/>
          </a:solidFill>
        </p:spPr>
        <p:txBody>
          <a:bodyPr spcFirstLastPara="1" vert="horz" wrap="square" lIns="121900" tIns="121900" rIns="121900" bIns="121900" rtlCol="0" anchor="t" anchorCtr="0">
            <a:normAutofit/>
          </a:bodyPr>
          <a:lstStyle/>
          <a:p>
            <a:pPr algn="ctr"/>
            <a:r>
              <a:rPr lang="en-US" noProof="0" dirty="0" err="1">
                <a:latin typeface="+mj-lt"/>
              </a:rPr>
              <a:t>Uppgift</a:t>
            </a:r>
            <a:r>
              <a:rPr lang="en-US" noProof="0" dirty="0">
                <a:latin typeface="+mj-lt"/>
              </a:rPr>
              <a:t>: Vad </a:t>
            </a:r>
            <a:r>
              <a:rPr lang="en-US" noProof="0" dirty="0" err="1">
                <a:latin typeface="+mj-lt"/>
              </a:rPr>
              <a:t>förenar</a:t>
            </a:r>
            <a:r>
              <a:rPr lang="en-US" noProof="0" dirty="0">
                <a:latin typeface="+mj-lt"/>
              </a:rPr>
              <a:t> </a:t>
            </a:r>
            <a:r>
              <a:rPr lang="en-US" noProof="0" dirty="0" err="1">
                <a:latin typeface="+mj-lt"/>
              </a:rPr>
              <a:t>nylänningar</a:t>
            </a:r>
            <a:r>
              <a:rPr lang="en-US" noProof="0" dirty="0">
                <a:latin typeface="+mj-lt"/>
              </a:rPr>
              <a:t>?</a:t>
            </a:r>
            <a:endParaRPr lang="fi" noProof="0" dirty="0">
              <a:latin typeface="+mj-lt"/>
            </a:endParaRPr>
          </a:p>
        </p:txBody>
      </p:sp>
      <p:sp>
        <p:nvSpPr>
          <p:cNvPr id="67" name="Google Shape;67;p15"/>
          <p:cNvSpPr txBox="1">
            <a:spLocks noGrp="1"/>
          </p:cNvSpPr>
          <p:nvPr>
            <p:ph type="body" idx="1"/>
          </p:nvPr>
        </p:nvSpPr>
        <p:spPr>
          <a:xfrm>
            <a:off x="778984" y="2208731"/>
            <a:ext cx="5926615" cy="2778453"/>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buNone/>
            </a:pPr>
            <a:r>
              <a:rPr lang="sv-SE" sz="1800" dirty="0">
                <a:solidFill>
                  <a:srgbClr val="000000"/>
                </a:solidFill>
                <a:ea typeface="Source Sans Pro"/>
                <a:cs typeface="Arial"/>
              </a:rPr>
              <a:t>Nylandsdagen firas varje maj i de nyländska kommunerna.  </a:t>
            </a:r>
          </a:p>
          <a:p>
            <a:pPr marL="0" indent="0">
              <a:lnSpc>
                <a:spcPct val="120000"/>
              </a:lnSpc>
              <a:buNone/>
            </a:pPr>
            <a:endParaRPr lang="sv-SE" sz="1800" dirty="0">
              <a:solidFill>
                <a:srgbClr val="000000"/>
              </a:solidFill>
              <a:ea typeface="Source Sans Pro"/>
              <a:cs typeface="Arial"/>
            </a:endParaRPr>
          </a:p>
          <a:p>
            <a:pPr marL="0" indent="0">
              <a:lnSpc>
                <a:spcPct val="120000"/>
              </a:lnSpc>
              <a:buNone/>
            </a:pPr>
            <a:r>
              <a:rPr lang="sv-SE" sz="1800" dirty="0">
                <a:solidFill>
                  <a:srgbClr val="000000"/>
                </a:solidFill>
                <a:ea typeface="Source Sans Pro"/>
                <a:cs typeface="Arial"/>
              </a:rPr>
              <a:t>Nylänningar är alla vi som befinner oss här just nu. På Nylandsdagen firar vi allt som förenar oss: den nyländska naturen och miljön, den unika samtidskulturen och konsten, det mångfacetterade kulturarvet med rötter runtom hela världen – och vår gemensamma framtid.</a:t>
            </a:r>
            <a:endParaRPr lang="en-US" sz="3200" dirty="0"/>
          </a:p>
        </p:txBody>
      </p:sp>
      <p:sp>
        <p:nvSpPr>
          <p:cNvPr id="2" name="Google Shape;67;p15">
            <a:extLst>
              <a:ext uri="{FF2B5EF4-FFF2-40B4-BE49-F238E27FC236}">
                <a16:creationId xmlns:a16="http://schemas.microsoft.com/office/drawing/2014/main" id="{A7F34879-743A-81D1-5109-EB8E74F354D3}"/>
              </a:ext>
            </a:extLst>
          </p:cNvPr>
          <p:cNvSpPr txBox="1">
            <a:spLocks/>
          </p:cNvSpPr>
          <p:nvPr/>
        </p:nvSpPr>
        <p:spPr>
          <a:xfrm>
            <a:off x="7408963" y="2208731"/>
            <a:ext cx="3842969" cy="2778453"/>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v-SE" sz="1800" b="1" dirty="0">
                <a:solidFill>
                  <a:srgbClr val="000000"/>
                </a:solidFill>
                <a:ea typeface="Calibri"/>
                <a:cs typeface="Calibri"/>
              </a:rPr>
              <a:t>Diskutera med en partner eller i små grupper: </a:t>
            </a:r>
          </a:p>
          <a:p>
            <a:pPr marL="0" indent="0">
              <a:lnSpc>
                <a:spcPct val="120000"/>
              </a:lnSpc>
              <a:buFont typeface="Arial" panose="020B0604020202020204" pitchFamily="34" charset="0"/>
              <a:buNone/>
            </a:pPr>
            <a:r>
              <a:rPr lang="sv-SE" sz="1800" b="1" dirty="0">
                <a:solidFill>
                  <a:srgbClr val="000000"/>
                </a:solidFill>
                <a:ea typeface="Calibri"/>
                <a:cs typeface="Calibri"/>
              </a:rPr>
              <a:t>Vad kan nyländskhet betyda? Vad betyder det för oss? Har du sett ett </a:t>
            </a:r>
            <a:r>
              <a:rPr lang="sv-SE" sz="1800" b="1" dirty="0" err="1">
                <a:solidFill>
                  <a:srgbClr val="000000"/>
                </a:solidFill>
                <a:ea typeface="Calibri"/>
                <a:cs typeface="Calibri"/>
              </a:rPr>
              <a:t>mem</a:t>
            </a:r>
            <a:r>
              <a:rPr lang="sv-SE" sz="1800" b="1" dirty="0">
                <a:solidFill>
                  <a:srgbClr val="000000"/>
                </a:solidFill>
                <a:ea typeface="Calibri"/>
                <a:cs typeface="Calibri"/>
              </a:rPr>
              <a:t> om Nyland? Har du sett ett </a:t>
            </a:r>
            <a:r>
              <a:rPr lang="sv-SE" sz="1800" b="1" dirty="0" err="1">
                <a:solidFill>
                  <a:srgbClr val="000000"/>
                </a:solidFill>
                <a:ea typeface="Calibri"/>
                <a:cs typeface="Calibri"/>
              </a:rPr>
              <a:t>mem</a:t>
            </a:r>
            <a:r>
              <a:rPr lang="sv-SE" sz="1800" b="1" dirty="0">
                <a:solidFill>
                  <a:srgbClr val="000000"/>
                </a:solidFill>
                <a:ea typeface="Calibri"/>
                <a:cs typeface="Calibri"/>
              </a:rPr>
              <a:t> som kunde beskriva nyländskhet?</a:t>
            </a:r>
            <a:endParaRPr lang="en-US" sz="3200" b="1" dirty="0"/>
          </a:p>
        </p:txBody>
      </p:sp>
      <p:sp>
        <p:nvSpPr>
          <p:cNvPr id="5" name="Google Shape;66;p15">
            <a:extLst>
              <a:ext uri="{FF2B5EF4-FFF2-40B4-BE49-F238E27FC236}">
                <a16:creationId xmlns:a16="http://schemas.microsoft.com/office/drawing/2014/main" id="{F2CC72C2-E8D8-9E82-3EC4-DA5FFA7F9E3A}"/>
              </a:ext>
              <a:ext uri="{C183D7F6-B498-43B3-948B-1728B52AA6E4}">
                <adec:decorative xmlns:adec="http://schemas.microsoft.com/office/drawing/2017/decorative" val="1"/>
              </a:ext>
            </a:extLst>
          </p:cNvPr>
          <p:cNvSpPr txBox="1">
            <a:spLocks/>
          </p:cNvSpPr>
          <p:nvPr/>
        </p:nvSpPr>
        <p:spPr>
          <a:xfrm>
            <a:off x="6980740" y="1834453"/>
            <a:ext cx="1609060" cy="575371"/>
          </a:xfrm>
          <a:prstGeom prst="rect">
            <a:avLst/>
          </a:prstGeom>
          <a:solidFill>
            <a:schemeClr val="bg1"/>
          </a:solidFill>
        </p:spPr>
        <p:txBody>
          <a:bodyPr spcFirstLastPara="1" vert="horz" wrap="square" lIns="121900" tIns="121900" rIns="121900" bIns="121900" rtlCol="0" anchor="t" anchorCtr="0">
            <a:normAutofit fontScale="92500" lnSpcReduction="2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2800" dirty="0">
                <a:solidFill>
                  <a:schemeClr val="accent1"/>
                </a:solidFill>
                <a:latin typeface="+mj-lt"/>
              </a:rPr>
              <a:t>Uppgift</a:t>
            </a:r>
          </a:p>
        </p:txBody>
      </p:sp>
      <p:grpSp>
        <p:nvGrpSpPr>
          <p:cNvPr id="37" name="Ryhmä 36">
            <a:extLst>
              <a:ext uri="{FF2B5EF4-FFF2-40B4-BE49-F238E27FC236}">
                <a16:creationId xmlns:a16="http://schemas.microsoft.com/office/drawing/2014/main" id="{1A3B8EF2-D11A-DC92-424B-5076DE1B7098}"/>
              </a:ext>
            </a:extLst>
          </p:cNvPr>
          <p:cNvGrpSpPr/>
          <p:nvPr/>
        </p:nvGrpSpPr>
        <p:grpSpPr>
          <a:xfrm>
            <a:off x="2105247" y="5378258"/>
            <a:ext cx="2560205" cy="421911"/>
            <a:chOff x="2105247" y="5378258"/>
            <a:chExt cx="2560205" cy="421911"/>
          </a:xfrm>
        </p:grpSpPr>
        <p:sp>
          <p:nvSpPr>
            <p:cNvPr id="13" name="Google Shape;66;p15">
              <a:extLst>
                <a:ext uri="{FF2B5EF4-FFF2-40B4-BE49-F238E27FC236}">
                  <a16:creationId xmlns:a16="http://schemas.microsoft.com/office/drawing/2014/main" id="{B995D53A-4A12-0FFE-2180-FBC673A4805C}"/>
                </a:ext>
                <a:ext uri="{C183D7F6-B498-43B3-948B-1728B52AA6E4}">
                  <adec:decorative xmlns:adec="http://schemas.microsoft.com/office/drawing/2017/decorative" val="1"/>
                </a:ext>
              </a:extLst>
            </p:cNvPr>
            <p:cNvSpPr txBox="1">
              <a:spLocks/>
            </p:cNvSpPr>
            <p:nvPr/>
          </p:nvSpPr>
          <p:spPr>
            <a:xfrm>
              <a:off x="2105247" y="5378258"/>
              <a:ext cx="2560205" cy="421911"/>
            </a:xfrm>
            <a:prstGeom prst="rect">
              <a:avLst/>
            </a:prstGeom>
            <a:solidFill>
              <a:schemeClr val="bg1"/>
            </a:solidFill>
          </p:spPr>
          <p:txBody>
            <a:bodyPr spcFirstLastPara="1" vert="horz" wrap="square" lIns="72000" tIns="72000" rIns="72000" bIns="72000" rtlCol="0" anchor="t" anchorCtr="0">
              <a:normAutofit/>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1600" dirty="0">
                  <a:solidFill>
                    <a:schemeClr val="accent1"/>
                  </a:solidFill>
                  <a:latin typeface="+mj-lt"/>
                </a:rPr>
                <a:t>Läs mer om Nyland</a:t>
              </a:r>
            </a:p>
          </p:txBody>
        </p:sp>
        <p:cxnSp>
          <p:nvCxnSpPr>
            <p:cNvPr id="27" name="Suora nuoliyhdysviiva 26">
              <a:extLst>
                <a:ext uri="{FF2B5EF4-FFF2-40B4-BE49-F238E27FC236}">
                  <a16:creationId xmlns:a16="http://schemas.microsoft.com/office/drawing/2014/main" id="{A50D35B2-8C60-B623-3C79-5495013DCEAC}"/>
                </a:ext>
                <a:ext uri="{C183D7F6-B498-43B3-948B-1728B52AA6E4}">
                  <adec:decorative xmlns:adec="http://schemas.microsoft.com/office/drawing/2017/decorative" val="1"/>
                </a:ext>
              </a:extLst>
            </p:cNvPr>
            <p:cNvCxnSpPr>
              <a:cxnSpLocks/>
            </p:cNvCxnSpPr>
            <p:nvPr/>
          </p:nvCxnSpPr>
          <p:spPr>
            <a:xfrm>
              <a:off x="4355693" y="5589214"/>
              <a:ext cx="213959"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pic>
        <p:nvPicPr>
          <p:cNvPr id="36" name="Kuva 35">
            <a:extLst>
              <a:ext uri="{FF2B5EF4-FFF2-40B4-BE49-F238E27FC236}">
                <a16:creationId xmlns:a16="http://schemas.microsoft.com/office/drawing/2014/main" id="{9F3DD7D9-F024-0947-9C17-83ABEE31A7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452" y="4871200"/>
            <a:ext cx="1436028" cy="14360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6616" y="6222569"/>
            <a:ext cx="11360800" cy="637607"/>
          </a:xfrm>
          <a:prstGeom prst="rect">
            <a:avLst/>
          </a:prstGeom>
        </p:spPr>
        <p:txBody>
          <a:bodyPr spcFirstLastPara="1" vert="horz" wrap="square" lIns="121900" tIns="121900" rIns="121900" bIns="121900" rtlCol="0" anchor="t" anchorCtr="0">
            <a:normAutofit fontScale="90000"/>
          </a:bodyPr>
          <a:lstStyle/>
          <a:p>
            <a:pPr algn="ctr"/>
            <a:r>
              <a:rPr lang="sv-SE" sz="2800" dirty="0" err="1">
                <a:latin typeface="Titillium Web"/>
              </a:rPr>
              <a:t>Memskolans</a:t>
            </a:r>
            <a:r>
              <a:rPr lang="sv-SE" sz="2800" dirty="0">
                <a:latin typeface="Titillium Web"/>
              </a:rPr>
              <a:t> rektor Reeta Karjalainen berättar om </a:t>
            </a:r>
            <a:r>
              <a:rPr lang="sv-SE" sz="2800" dirty="0" err="1">
                <a:latin typeface="Titillium Web"/>
              </a:rPr>
              <a:t>memer</a:t>
            </a:r>
            <a:r>
              <a:rPr lang="sv-SE" sz="2800" dirty="0">
                <a:latin typeface="Titillium Web"/>
              </a:rPr>
              <a:t> och mental hälsa</a:t>
            </a:r>
            <a:endParaRPr lang="fi-FI" sz="2800" noProof="0" dirty="0">
              <a:latin typeface="Titillium Web"/>
            </a:endParaRPr>
          </a:p>
        </p:txBody>
      </p:sp>
      <p:pic>
        <p:nvPicPr>
          <p:cNvPr id="5" name="Online-media 4" title="Nylandsdagens memskola: Mentalhälsomemer">
            <a:hlinkClick r:id="" action="ppaction://media"/>
            <a:extLst>
              <a:ext uri="{FF2B5EF4-FFF2-40B4-BE49-F238E27FC236}">
                <a16:creationId xmlns:a16="http://schemas.microsoft.com/office/drawing/2014/main" id="{53961616-079E-9C26-EBE5-126D26074029}"/>
              </a:ext>
            </a:extLst>
          </p:cNvPr>
          <p:cNvPicPr>
            <a:picLocks noRot="1" noChangeAspect="1"/>
          </p:cNvPicPr>
          <p:nvPr>
            <a:videoFile r:link="rId1"/>
          </p:nvPr>
        </p:nvPicPr>
        <p:blipFill>
          <a:blip r:embed="rId4"/>
          <a:stretch>
            <a:fillRect/>
          </a:stretch>
        </p:blipFill>
        <p:spPr>
          <a:xfrm>
            <a:off x="589314" y="0"/>
            <a:ext cx="11013371" cy="6222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a:extLst>
            <a:ext uri="{FF2B5EF4-FFF2-40B4-BE49-F238E27FC236}">
              <a16:creationId xmlns:a16="http://schemas.microsoft.com/office/drawing/2014/main" id="{6E06B6CA-CB1D-0D24-B51D-CFAC1CB6AF3C}"/>
            </a:ext>
          </a:extLst>
        </p:cNvPr>
        <p:cNvGrpSpPr/>
        <p:nvPr/>
      </p:nvGrpSpPr>
      <p:grpSpPr>
        <a:xfrm>
          <a:off x="0" y="0"/>
          <a:ext cx="0" cy="0"/>
          <a:chOff x="0" y="0"/>
          <a:chExt cx="0" cy="0"/>
        </a:xfrm>
      </p:grpSpPr>
      <p:pic>
        <p:nvPicPr>
          <p:cNvPr id="26" name="Kuva 25">
            <a:extLst>
              <a:ext uri="{FF2B5EF4-FFF2-40B4-BE49-F238E27FC236}">
                <a16:creationId xmlns:a16="http://schemas.microsoft.com/office/drawing/2014/main" id="{6C5D9E94-F55E-C437-3FD6-588195FCF3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a:extLst>
              <a:ext uri="{FF2B5EF4-FFF2-40B4-BE49-F238E27FC236}">
                <a16:creationId xmlns:a16="http://schemas.microsoft.com/office/drawing/2014/main" id="{438F5334-FCAE-9C7D-E996-68116F91ACF8}"/>
              </a:ext>
            </a:extLst>
          </p:cNvPr>
          <p:cNvSpPr txBox="1">
            <a:spLocks noGrp="1"/>
          </p:cNvSpPr>
          <p:nvPr>
            <p:ph type="title"/>
          </p:nvPr>
        </p:nvSpPr>
        <p:spPr>
          <a:xfrm>
            <a:off x="778985" y="419458"/>
            <a:ext cx="10472947" cy="862548"/>
          </a:xfrm>
          <a:prstGeom prst="rect">
            <a:avLst/>
          </a:prstGeom>
          <a:solidFill>
            <a:schemeClr val="bg1"/>
          </a:solidFill>
        </p:spPr>
        <p:txBody>
          <a:bodyPr spcFirstLastPara="1" vert="horz" wrap="square" lIns="121900" tIns="121900" rIns="121900" bIns="121900" rtlCol="0" anchor="t" anchorCtr="0">
            <a:normAutofit/>
          </a:bodyPr>
          <a:lstStyle/>
          <a:p>
            <a:pPr algn="ctr"/>
            <a:r>
              <a:rPr lang="en-US" noProof="0" dirty="0" err="1">
                <a:latin typeface="+mj-lt"/>
              </a:rPr>
              <a:t>Uppgift</a:t>
            </a:r>
            <a:r>
              <a:rPr lang="en-US" noProof="0" dirty="0">
                <a:latin typeface="+mj-lt"/>
              </a:rPr>
              <a:t>: Hur </a:t>
            </a:r>
            <a:r>
              <a:rPr lang="en-US" noProof="0" dirty="0" err="1">
                <a:latin typeface="+mj-lt"/>
              </a:rPr>
              <a:t>mår</a:t>
            </a:r>
            <a:r>
              <a:rPr lang="en-US" noProof="0" dirty="0">
                <a:latin typeface="+mj-lt"/>
              </a:rPr>
              <a:t> vi?</a:t>
            </a:r>
            <a:endParaRPr lang="fi" noProof="0" dirty="0">
              <a:latin typeface="+mj-lt"/>
            </a:endParaRPr>
          </a:p>
        </p:txBody>
      </p:sp>
      <p:sp>
        <p:nvSpPr>
          <p:cNvPr id="67" name="Google Shape;67;p15">
            <a:extLst>
              <a:ext uri="{FF2B5EF4-FFF2-40B4-BE49-F238E27FC236}">
                <a16:creationId xmlns:a16="http://schemas.microsoft.com/office/drawing/2014/main" id="{015BDF63-C762-EAAC-7820-B6E19553D559}"/>
              </a:ext>
            </a:extLst>
          </p:cNvPr>
          <p:cNvSpPr txBox="1">
            <a:spLocks noGrp="1"/>
          </p:cNvSpPr>
          <p:nvPr>
            <p:ph type="body" idx="1"/>
          </p:nvPr>
        </p:nvSpPr>
        <p:spPr>
          <a:xfrm>
            <a:off x="778984" y="2208730"/>
            <a:ext cx="5926615" cy="3447791"/>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buNone/>
            </a:pPr>
            <a:r>
              <a:rPr lang="sv-SE" sz="1600" dirty="0"/>
              <a:t>En tredjedel av alla finländare bor i Nyland – cirka 1,8 miljoner människor.</a:t>
            </a:r>
          </a:p>
          <a:p>
            <a:pPr marL="0" indent="0">
              <a:lnSpc>
                <a:spcPct val="120000"/>
              </a:lnSpc>
              <a:buNone/>
            </a:pPr>
            <a:endParaRPr lang="sv-SE" sz="1600" dirty="0"/>
          </a:p>
          <a:p>
            <a:pPr marL="0" indent="0">
              <a:lnSpc>
                <a:spcPct val="120000"/>
              </a:lnSpc>
              <a:buNone/>
            </a:pPr>
            <a:r>
              <a:rPr lang="sv-SE" sz="1600" dirty="0"/>
              <a:t>Var och en av oss bidrar till den nyländska identiteten genom vem vi är, var vi kommer ifrån och vad vi är intresserade av. Nyländskhet och nyländsk kultur är inte något som är färdigt eller bestämt någon annanstans – det är vi, dagens nylänningar, som skapar och utvecklar detta tillsammans. Låt oss göra Nyland till en ännu bättre plats att leva på – både i verkligheten och på sociala medier.</a:t>
            </a:r>
          </a:p>
        </p:txBody>
      </p:sp>
      <p:sp>
        <p:nvSpPr>
          <p:cNvPr id="2" name="Google Shape;67;p15">
            <a:extLst>
              <a:ext uri="{FF2B5EF4-FFF2-40B4-BE49-F238E27FC236}">
                <a16:creationId xmlns:a16="http://schemas.microsoft.com/office/drawing/2014/main" id="{534BD3B8-CF1A-6BEB-115E-EEA712205B41}"/>
              </a:ext>
            </a:extLst>
          </p:cNvPr>
          <p:cNvSpPr txBox="1">
            <a:spLocks/>
          </p:cNvSpPr>
          <p:nvPr/>
        </p:nvSpPr>
        <p:spPr>
          <a:xfrm>
            <a:off x="7408963" y="2208731"/>
            <a:ext cx="3842969" cy="2512126"/>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spcAft>
                <a:spcPts val="1200"/>
              </a:spcAft>
              <a:buFont typeface="Arial" panose="020B0604020202020204" pitchFamily="34" charset="0"/>
              <a:buNone/>
            </a:pPr>
            <a:r>
              <a:rPr lang="sv-SE" sz="1800" b="1" dirty="0">
                <a:solidFill>
                  <a:srgbClr val="000000"/>
                </a:solidFill>
                <a:latin typeface="Aptos"/>
              </a:rPr>
              <a:t>Diskutera en stund, i par eller i smågrupper, om känslor. </a:t>
            </a:r>
          </a:p>
          <a:p>
            <a:pPr marL="0" indent="0">
              <a:lnSpc>
                <a:spcPct val="120000"/>
              </a:lnSpc>
              <a:spcAft>
                <a:spcPts val="1200"/>
              </a:spcAft>
              <a:buFont typeface="Arial" panose="020B0604020202020204" pitchFamily="34" charset="0"/>
              <a:buNone/>
            </a:pPr>
            <a:r>
              <a:rPr lang="sv-SE" sz="1800" b="1" dirty="0">
                <a:solidFill>
                  <a:srgbClr val="000000"/>
                </a:solidFill>
                <a:latin typeface="Aptos"/>
              </a:rPr>
              <a:t>Hur känns det idag?</a:t>
            </a:r>
          </a:p>
          <a:p>
            <a:pPr marL="0" indent="0">
              <a:lnSpc>
                <a:spcPct val="120000"/>
              </a:lnSpc>
              <a:spcAft>
                <a:spcPts val="1200"/>
              </a:spcAft>
              <a:buFont typeface="Arial" panose="020B0604020202020204" pitchFamily="34" charset="0"/>
              <a:buNone/>
            </a:pPr>
            <a:r>
              <a:rPr lang="sv-SE" sz="1800" b="1" dirty="0">
                <a:solidFill>
                  <a:srgbClr val="000000"/>
                </a:solidFill>
                <a:latin typeface="Aptos"/>
              </a:rPr>
              <a:t>Kommer du att tänka på ett </a:t>
            </a:r>
            <a:r>
              <a:rPr lang="sv-SE" sz="1800" b="1" dirty="0" err="1">
                <a:solidFill>
                  <a:srgbClr val="000000"/>
                </a:solidFill>
                <a:latin typeface="Aptos"/>
              </a:rPr>
              <a:t>mem</a:t>
            </a:r>
            <a:r>
              <a:rPr lang="sv-SE" sz="1800" b="1" dirty="0">
                <a:solidFill>
                  <a:srgbClr val="000000"/>
                </a:solidFill>
                <a:latin typeface="Aptos"/>
              </a:rPr>
              <a:t> som fångar dagens känslor?</a:t>
            </a:r>
            <a:endParaRPr lang="en-US" sz="3200" b="1" dirty="0"/>
          </a:p>
        </p:txBody>
      </p:sp>
      <p:sp>
        <p:nvSpPr>
          <p:cNvPr id="5" name="Google Shape;66;p15">
            <a:extLst>
              <a:ext uri="{FF2B5EF4-FFF2-40B4-BE49-F238E27FC236}">
                <a16:creationId xmlns:a16="http://schemas.microsoft.com/office/drawing/2014/main" id="{E449A261-090A-ADAF-5397-0B1F1FD6964C}"/>
              </a:ext>
              <a:ext uri="{C183D7F6-B498-43B3-948B-1728B52AA6E4}">
                <adec:decorative xmlns:adec="http://schemas.microsoft.com/office/drawing/2017/decorative" val="1"/>
              </a:ext>
            </a:extLst>
          </p:cNvPr>
          <p:cNvSpPr txBox="1">
            <a:spLocks/>
          </p:cNvSpPr>
          <p:nvPr/>
        </p:nvSpPr>
        <p:spPr>
          <a:xfrm>
            <a:off x="7076433" y="1828977"/>
            <a:ext cx="1609060" cy="575371"/>
          </a:xfrm>
          <a:prstGeom prst="rect">
            <a:avLst/>
          </a:prstGeom>
          <a:solidFill>
            <a:schemeClr val="bg1"/>
          </a:solidFill>
        </p:spPr>
        <p:txBody>
          <a:bodyPr spcFirstLastPara="1" vert="horz" wrap="square" lIns="121900" tIns="121900" rIns="121900" bIns="121900" rtlCol="0" anchor="t" anchorCtr="0">
            <a:normAutofit fontScale="92500" lnSpcReduction="2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2800" dirty="0">
                <a:solidFill>
                  <a:schemeClr val="accent1"/>
                </a:solidFill>
                <a:latin typeface="+mj-lt"/>
              </a:rPr>
              <a:t>Uppgift</a:t>
            </a:r>
          </a:p>
        </p:txBody>
      </p:sp>
    </p:spTree>
    <p:extLst>
      <p:ext uri="{BB962C8B-B14F-4D97-AF65-F5344CB8AC3E}">
        <p14:creationId xmlns:p14="http://schemas.microsoft.com/office/powerpoint/2010/main" val="30862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15599" y="6231411"/>
            <a:ext cx="11360800" cy="552553"/>
          </a:xfrm>
          <a:prstGeom prst="rect">
            <a:avLst/>
          </a:prstGeom>
        </p:spPr>
        <p:txBody>
          <a:bodyPr spcFirstLastPara="1" vert="horz" wrap="square" lIns="121900" tIns="121900" rIns="121900" bIns="121900" rtlCol="0" anchor="t" anchorCtr="0">
            <a:noAutofit/>
          </a:bodyPr>
          <a:lstStyle/>
          <a:p>
            <a:pPr algn="ctr"/>
            <a:r>
              <a:rPr lang="sv-SE" sz="2400" dirty="0" err="1">
                <a:latin typeface="Titillium Web"/>
              </a:rPr>
              <a:t>Memskolans</a:t>
            </a:r>
            <a:r>
              <a:rPr lang="sv-SE" sz="2400" dirty="0">
                <a:latin typeface="Titillium Web"/>
              </a:rPr>
              <a:t> rektor Jenna Jauhiainen talar om </a:t>
            </a:r>
            <a:r>
              <a:rPr lang="sv-SE" sz="2400" dirty="0" err="1">
                <a:latin typeface="Titillium Web"/>
              </a:rPr>
              <a:t>memens</a:t>
            </a:r>
            <a:r>
              <a:rPr lang="sv-SE" sz="2400" dirty="0">
                <a:latin typeface="Titillium Web"/>
              </a:rPr>
              <a:t> makt och ansvar</a:t>
            </a:r>
            <a:endParaRPr lang="fi-FI" sz="2400" noProof="0" dirty="0">
              <a:latin typeface="Titillium Web"/>
            </a:endParaRPr>
          </a:p>
        </p:txBody>
      </p:sp>
      <p:pic>
        <p:nvPicPr>
          <p:cNvPr id="5" name="Online-media 4" title="Nylandsdagens memskola: Memers kraft och ansvar">
            <a:hlinkClick r:id="" action="ppaction://media"/>
            <a:extLst>
              <a:ext uri="{FF2B5EF4-FFF2-40B4-BE49-F238E27FC236}">
                <a16:creationId xmlns:a16="http://schemas.microsoft.com/office/drawing/2014/main" id="{D7FF3169-F93C-798A-EC4F-94053E05C06F}"/>
              </a:ext>
            </a:extLst>
          </p:cNvPr>
          <p:cNvPicPr>
            <a:picLocks noRot="1" noChangeAspect="1"/>
          </p:cNvPicPr>
          <p:nvPr>
            <a:videoFile r:link="rId1"/>
          </p:nvPr>
        </p:nvPicPr>
        <p:blipFill>
          <a:blip r:embed="rId4"/>
          <a:stretch>
            <a:fillRect/>
          </a:stretch>
        </p:blipFill>
        <p:spPr>
          <a:xfrm>
            <a:off x="649675" y="0"/>
            <a:ext cx="10892649" cy="61543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a:extLst>
            <a:ext uri="{FF2B5EF4-FFF2-40B4-BE49-F238E27FC236}">
              <a16:creationId xmlns:a16="http://schemas.microsoft.com/office/drawing/2014/main" id="{0156BD51-FED3-C8B7-89AA-3B67BD4D93D2}"/>
            </a:ext>
          </a:extLst>
        </p:cNvPr>
        <p:cNvGrpSpPr/>
        <p:nvPr/>
      </p:nvGrpSpPr>
      <p:grpSpPr>
        <a:xfrm>
          <a:off x="0" y="0"/>
          <a:ext cx="0" cy="0"/>
          <a:chOff x="0" y="0"/>
          <a:chExt cx="0" cy="0"/>
        </a:xfrm>
      </p:grpSpPr>
      <p:pic>
        <p:nvPicPr>
          <p:cNvPr id="26" name="Kuva 25">
            <a:extLst>
              <a:ext uri="{FF2B5EF4-FFF2-40B4-BE49-F238E27FC236}">
                <a16:creationId xmlns:a16="http://schemas.microsoft.com/office/drawing/2014/main" id="{5C013E06-E5C6-3186-128F-FF5087AD81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a:extLst>
              <a:ext uri="{FF2B5EF4-FFF2-40B4-BE49-F238E27FC236}">
                <a16:creationId xmlns:a16="http://schemas.microsoft.com/office/drawing/2014/main" id="{7F3F4D62-C543-AD08-77F6-1DBB377BBED0}"/>
              </a:ext>
            </a:extLst>
          </p:cNvPr>
          <p:cNvSpPr txBox="1">
            <a:spLocks noGrp="1"/>
          </p:cNvSpPr>
          <p:nvPr>
            <p:ph type="title"/>
          </p:nvPr>
        </p:nvSpPr>
        <p:spPr>
          <a:xfrm>
            <a:off x="778985" y="419457"/>
            <a:ext cx="10472947" cy="1196691"/>
          </a:xfrm>
          <a:prstGeom prst="rect">
            <a:avLst/>
          </a:prstGeom>
          <a:solidFill>
            <a:schemeClr val="bg1"/>
          </a:solidFill>
        </p:spPr>
        <p:txBody>
          <a:bodyPr spcFirstLastPara="1" vert="horz" wrap="square" lIns="121900" tIns="121900" rIns="121900" bIns="121900" rtlCol="0" anchor="t" anchorCtr="0">
            <a:normAutofit fontScale="90000"/>
          </a:bodyPr>
          <a:lstStyle/>
          <a:p>
            <a:pPr algn="ctr"/>
            <a:r>
              <a:rPr lang="sv-SE" noProof="0" dirty="0" err="1">
                <a:latin typeface="+mj-lt"/>
              </a:rPr>
              <a:t>Memskolans</a:t>
            </a:r>
            <a:r>
              <a:rPr lang="sv-SE" noProof="0" dirty="0">
                <a:latin typeface="+mj-lt"/>
              </a:rPr>
              <a:t> slutarbete: </a:t>
            </a:r>
            <a:br>
              <a:rPr lang="sv-SE" noProof="0" dirty="0">
                <a:latin typeface="+mj-lt"/>
              </a:rPr>
            </a:br>
            <a:r>
              <a:rPr lang="sv-SE" noProof="0" dirty="0">
                <a:latin typeface="+mj-lt"/>
              </a:rPr>
              <a:t>Vad förenar oss? Nyland-remix</a:t>
            </a:r>
            <a:endParaRPr lang="fi" noProof="0" dirty="0">
              <a:latin typeface="+mj-lt"/>
            </a:endParaRPr>
          </a:p>
        </p:txBody>
      </p:sp>
      <p:sp>
        <p:nvSpPr>
          <p:cNvPr id="67" name="Google Shape;67;p15">
            <a:extLst>
              <a:ext uri="{FF2B5EF4-FFF2-40B4-BE49-F238E27FC236}">
                <a16:creationId xmlns:a16="http://schemas.microsoft.com/office/drawing/2014/main" id="{EFA1AB05-4E2F-0730-0EE8-BCDAD43FF80C}"/>
              </a:ext>
            </a:extLst>
          </p:cNvPr>
          <p:cNvSpPr txBox="1">
            <a:spLocks noGrp="1"/>
          </p:cNvSpPr>
          <p:nvPr>
            <p:ph type="body" idx="1"/>
          </p:nvPr>
        </p:nvSpPr>
        <p:spPr>
          <a:xfrm>
            <a:off x="778985" y="1800676"/>
            <a:ext cx="4675517" cy="1331655"/>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spcAft>
                <a:spcPts val="600"/>
              </a:spcAft>
              <a:buNone/>
            </a:pPr>
            <a:r>
              <a:rPr lang="sv-SE" sz="1600" b="1" dirty="0"/>
              <a:t>Skapa </a:t>
            </a:r>
            <a:r>
              <a:rPr lang="sv-SE" sz="1600" b="1" dirty="0" err="1"/>
              <a:t>memer</a:t>
            </a:r>
            <a:r>
              <a:rPr lang="sv-SE" sz="1600" b="1" dirty="0"/>
              <a:t> med nyländskt tema ensam, i par eller i smågrupper. Det kan vara </a:t>
            </a:r>
            <a:r>
              <a:rPr lang="sv-SE" sz="1600" b="1" dirty="0" err="1"/>
              <a:t>bildmemer</a:t>
            </a:r>
            <a:r>
              <a:rPr lang="sv-SE" sz="1600" b="1" dirty="0"/>
              <a:t> eller korta videor.</a:t>
            </a:r>
            <a:endParaRPr lang="fi-FI" sz="1600" b="1" dirty="0"/>
          </a:p>
        </p:txBody>
      </p:sp>
      <p:sp>
        <p:nvSpPr>
          <p:cNvPr id="3" name="Google Shape;67;p15">
            <a:extLst>
              <a:ext uri="{FF2B5EF4-FFF2-40B4-BE49-F238E27FC236}">
                <a16:creationId xmlns:a16="http://schemas.microsoft.com/office/drawing/2014/main" id="{9D4F4B96-5E2F-0B8D-404E-6815C2CD632F}"/>
              </a:ext>
            </a:extLst>
          </p:cNvPr>
          <p:cNvSpPr txBox="1">
            <a:spLocks/>
          </p:cNvSpPr>
          <p:nvPr/>
        </p:nvSpPr>
        <p:spPr>
          <a:xfrm>
            <a:off x="5932967" y="1783967"/>
            <a:ext cx="5318965" cy="3542946"/>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fi-FI" sz="1600" b="1" dirty="0" err="1"/>
              <a:t>Instruktioner</a:t>
            </a:r>
            <a:r>
              <a:rPr lang="fi-FI" sz="1600" b="1" dirty="0"/>
              <a:t>:</a:t>
            </a:r>
          </a:p>
          <a:p>
            <a:pPr marL="285750" indent="-285750">
              <a:lnSpc>
                <a:spcPct val="120000"/>
              </a:lnSpc>
              <a:spcAft>
                <a:spcPts val="600"/>
              </a:spcAft>
            </a:pPr>
            <a:r>
              <a:rPr lang="sv-SE" sz="1600" dirty="0"/>
              <a:t>Använd </a:t>
            </a:r>
            <a:r>
              <a:rPr lang="sv-SE" sz="1600" dirty="0" err="1"/>
              <a:t>t,ex</a:t>
            </a:r>
            <a:r>
              <a:rPr lang="sv-SE" sz="1600" dirty="0"/>
              <a:t>, Nylands symboler: landskapsfisken gös, landskapsblomman vitsippa, landskapsfågeln koltrast, din hemkommun, din omgivning eller något annat som har med Nyland att göra. Du kan också kombinera klassiska </a:t>
            </a:r>
            <a:r>
              <a:rPr lang="sv-SE" sz="1600" dirty="0" err="1"/>
              <a:t>mem</a:t>
            </a:r>
            <a:r>
              <a:rPr lang="sv-SE" sz="1600" dirty="0"/>
              <a:t>-element med nyländskt innehåll.</a:t>
            </a:r>
          </a:p>
          <a:p>
            <a:pPr marL="285750" indent="-285750">
              <a:lnSpc>
                <a:spcPct val="120000"/>
              </a:lnSpc>
              <a:spcAft>
                <a:spcPts val="600"/>
              </a:spcAft>
            </a:pPr>
            <a:r>
              <a:rPr lang="sv-SE" sz="1600" dirty="0"/>
              <a:t>Använd valfritt bildredigeringsprogram.</a:t>
            </a:r>
          </a:p>
          <a:p>
            <a:pPr marL="285750" indent="-285750">
              <a:lnSpc>
                <a:spcPct val="120000"/>
              </a:lnSpc>
              <a:spcAft>
                <a:spcPts val="600"/>
              </a:spcAft>
            </a:pPr>
            <a:r>
              <a:rPr lang="sv-SE" sz="1600" dirty="0"/>
              <a:t>Visa upp era färdiga </a:t>
            </a:r>
            <a:r>
              <a:rPr lang="sv-SE" sz="1600" dirty="0" err="1"/>
              <a:t>memer</a:t>
            </a:r>
            <a:r>
              <a:rPr lang="sv-SE" sz="1600" dirty="0"/>
              <a:t> i smågrupper eller för hela klassen om tiden räcker till.</a:t>
            </a:r>
          </a:p>
        </p:txBody>
      </p:sp>
      <p:grpSp>
        <p:nvGrpSpPr>
          <p:cNvPr id="4" name="Ryhmä 3">
            <a:extLst>
              <a:ext uri="{FF2B5EF4-FFF2-40B4-BE49-F238E27FC236}">
                <a16:creationId xmlns:a16="http://schemas.microsoft.com/office/drawing/2014/main" id="{975311A8-AE25-C12F-9DB2-D8099A6C6E7E}"/>
              </a:ext>
              <a:ext uri="{C183D7F6-B498-43B3-948B-1728B52AA6E4}">
                <adec:decorative xmlns:adec="http://schemas.microsoft.com/office/drawing/2017/decorative" val="1"/>
              </a:ext>
            </a:extLst>
          </p:cNvPr>
          <p:cNvGrpSpPr/>
          <p:nvPr/>
        </p:nvGrpSpPr>
        <p:grpSpPr>
          <a:xfrm rot="21301720">
            <a:off x="266842" y="3580414"/>
            <a:ext cx="2849404" cy="2829504"/>
            <a:chOff x="8778681" y="1016212"/>
            <a:chExt cx="2672216" cy="2653553"/>
          </a:xfrm>
        </p:grpSpPr>
        <p:sp>
          <p:nvSpPr>
            <p:cNvPr id="6" name="Ellipsi 5">
              <a:extLst>
                <a:ext uri="{FF2B5EF4-FFF2-40B4-BE49-F238E27FC236}">
                  <a16:creationId xmlns:a16="http://schemas.microsoft.com/office/drawing/2014/main" id="{E2E4797F-D63A-B2E3-4565-BB98A42503BF}"/>
                </a:ext>
              </a:extLst>
            </p:cNvPr>
            <p:cNvSpPr/>
            <p:nvPr/>
          </p:nvSpPr>
          <p:spPr>
            <a:xfrm>
              <a:off x="8778681" y="1016212"/>
              <a:ext cx="2653553" cy="265355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Tekstiruutu 6">
              <a:extLst>
                <a:ext uri="{FF2B5EF4-FFF2-40B4-BE49-F238E27FC236}">
                  <a16:creationId xmlns:a16="http://schemas.microsoft.com/office/drawing/2014/main" id="{F83866BF-CAE5-6050-4163-50B703D2674C}"/>
                </a:ext>
              </a:extLst>
            </p:cNvPr>
            <p:cNvSpPr txBox="1"/>
            <p:nvPr/>
          </p:nvSpPr>
          <p:spPr>
            <a:xfrm>
              <a:off x="8797344" y="1630925"/>
              <a:ext cx="2653553" cy="1645234"/>
            </a:xfrm>
            <a:prstGeom prst="rect">
              <a:avLst/>
            </a:prstGeom>
            <a:noFill/>
          </p:spPr>
          <p:txBody>
            <a:bodyPr wrap="square">
              <a:spAutoFit/>
            </a:bodyPr>
            <a:lstStyle/>
            <a:p>
              <a:pPr algn="ctr"/>
              <a:r>
                <a:rPr lang="sv-SE" b="1" dirty="0"/>
                <a:t>PS: Dela ditt </a:t>
              </a:r>
              <a:r>
                <a:rPr lang="sv-SE" b="1" dirty="0" err="1"/>
                <a:t>mem</a:t>
              </a:r>
              <a:r>
                <a:rPr lang="sv-SE" b="1" dirty="0"/>
                <a:t> på sociala medier med taggarna:</a:t>
              </a:r>
            </a:p>
            <a:p>
              <a:pPr algn="ctr"/>
              <a:r>
                <a:rPr lang="sv-SE" b="1" dirty="0"/>
                <a:t>#nylandsdagen</a:t>
              </a:r>
            </a:p>
            <a:p>
              <a:pPr algn="ctr"/>
              <a:r>
                <a:rPr lang="sv-SE" b="1" dirty="0"/>
                <a:t> #uusimaapäivä #uusimaaday</a:t>
              </a:r>
            </a:p>
          </p:txBody>
        </p:sp>
      </p:grpSp>
      <p:pic>
        <p:nvPicPr>
          <p:cNvPr id="8" name="Kuva 7">
            <a:extLst>
              <a:ext uri="{FF2B5EF4-FFF2-40B4-BE49-F238E27FC236}">
                <a16:creationId xmlns:a16="http://schemas.microsoft.com/office/drawing/2014/main" id="{9B4AEA68-A045-1C1D-42DE-DC2A7F63F4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963051">
            <a:off x="863599" y="3283304"/>
            <a:ext cx="1012674" cy="1012674"/>
          </a:xfrm>
          <a:prstGeom prst="rect">
            <a:avLst/>
          </a:prstGeom>
        </p:spPr>
      </p:pic>
      <p:sp>
        <p:nvSpPr>
          <p:cNvPr id="18" name="Google Shape;66;p15">
            <a:extLst>
              <a:ext uri="{FF2B5EF4-FFF2-40B4-BE49-F238E27FC236}">
                <a16:creationId xmlns:a16="http://schemas.microsoft.com/office/drawing/2014/main" id="{EFD32CC6-7EE7-6529-A343-ECD9A028AE84}"/>
              </a:ext>
              <a:ext uri="{C183D7F6-B498-43B3-948B-1728B52AA6E4}">
                <adec:decorative xmlns:adec="http://schemas.microsoft.com/office/drawing/2017/decorative" val="1"/>
              </a:ext>
            </a:extLst>
          </p:cNvPr>
          <p:cNvSpPr txBox="1">
            <a:spLocks/>
          </p:cNvSpPr>
          <p:nvPr/>
        </p:nvSpPr>
        <p:spPr>
          <a:xfrm>
            <a:off x="3359879" y="4239034"/>
            <a:ext cx="2336288" cy="607872"/>
          </a:xfrm>
          <a:prstGeom prst="rect">
            <a:avLst/>
          </a:prstGeom>
          <a:solidFill>
            <a:schemeClr val="bg1"/>
          </a:solidFill>
        </p:spPr>
        <p:txBody>
          <a:bodyPr spcFirstLastPara="1" vert="horz" wrap="square" lIns="72000" tIns="72000" rIns="72000" bIns="72000" rtlCol="0" anchor="t" anchorCtr="0">
            <a:normAutofit lnSpcReduction="1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1600" dirty="0">
                <a:solidFill>
                  <a:schemeClr val="accent1"/>
                </a:solidFill>
                <a:latin typeface="+mj-lt"/>
              </a:rPr>
              <a:t>Läs mer om</a:t>
            </a:r>
          </a:p>
          <a:p>
            <a:pPr algn="ctr"/>
            <a:r>
              <a:rPr lang="fi" sz="1600" dirty="0">
                <a:solidFill>
                  <a:schemeClr val="accent1"/>
                </a:solidFill>
                <a:latin typeface="+mj-lt"/>
              </a:rPr>
              <a:t>Nylands symboler</a:t>
            </a:r>
          </a:p>
        </p:txBody>
      </p:sp>
      <p:pic>
        <p:nvPicPr>
          <p:cNvPr id="23" name="Kuva 22">
            <a:extLst>
              <a:ext uri="{FF2B5EF4-FFF2-40B4-BE49-F238E27FC236}">
                <a16:creationId xmlns:a16="http://schemas.microsoft.com/office/drawing/2014/main" id="{628821D9-1ED3-277A-FA86-D5DDF6722E0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409" y="4846906"/>
            <a:ext cx="1557227" cy="1557227"/>
          </a:xfrm>
          <a:prstGeom prst="rect">
            <a:avLst/>
          </a:prstGeom>
        </p:spPr>
      </p:pic>
    </p:spTree>
    <p:extLst>
      <p:ext uri="{BB962C8B-B14F-4D97-AF65-F5344CB8AC3E}">
        <p14:creationId xmlns:p14="http://schemas.microsoft.com/office/powerpoint/2010/main" val="233444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B18C-5088-64EA-DA75-B264C9326C59}"/>
              </a:ext>
            </a:extLst>
          </p:cNvPr>
          <p:cNvSpPr>
            <a:spLocks noGrp="1"/>
          </p:cNvSpPr>
          <p:nvPr>
            <p:ph type="title"/>
          </p:nvPr>
        </p:nvSpPr>
        <p:spPr>
          <a:xfrm>
            <a:off x="853614" y="6156250"/>
            <a:ext cx="10729192" cy="609713"/>
          </a:xfrm>
        </p:spPr>
        <p:txBody>
          <a:bodyPr>
            <a:normAutofit/>
          </a:bodyPr>
          <a:lstStyle/>
          <a:p>
            <a:pPr algn="ctr"/>
            <a:r>
              <a:rPr lang="sv-SE" sz="2400" dirty="0"/>
              <a:t>Grattis till examen! Nu är du </a:t>
            </a:r>
            <a:r>
              <a:rPr lang="sv-SE" sz="2400" dirty="0" err="1"/>
              <a:t>memskolerektor</a:t>
            </a:r>
            <a:r>
              <a:rPr lang="sv-SE" sz="2400" dirty="0"/>
              <a:t>!</a:t>
            </a:r>
            <a:endParaRPr lang="en-US" sz="2400" dirty="0"/>
          </a:p>
        </p:txBody>
      </p:sp>
      <p:pic>
        <p:nvPicPr>
          <p:cNvPr id="3" name="Online-media 2" title="Onnea uusille meemikoulun rehtoreille!">
            <a:hlinkClick r:id="" action="ppaction://media"/>
            <a:extLst>
              <a:ext uri="{FF2B5EF4-FFF2-40B4-BE49-F238E27FC236}">
                <a16:creationId xmlns:a16="http://schemas.microsoft.com/office/drawing/2014/main" id="{76C17411-3EDA-5D85-28FB-C42F64A92C6F}"/>
              </a:ext>
            </a:extLst>
          </p:cNvPr>
          <p:cNvPicPr>
            <a:picLocks noRot="1" noChangeAspect="1"/>
          </p:cNvPicPr>
          <p:nvPr>
            <a:videoFile r:link="rId1"/>
          </p:nvPr>
        </p:nvPicPr>
        <p:blipFill>
          <a:blip r:embed="rId3"/>
          <a:stretch>
            <a:fillRect/>
          </a:stretch>
        </p:blipFill>
        <p:spPr>
          <a:xfrm>
            <a:off x="609194" y="0"/>
            <a:ext cx="10895992" cy="6156250"/>
          </a:xfrm>
          <a:prstGeom prst="rect">
            <a:avLst/>
          </a:prstGeom>
        </p:spPr>
      </p:pic>
    </p:spTree>
    <p:extLst>
      <p:ext uri="{BB962C8B-B14F-4D97-AF65-F5344CB8AC3E}">
        <p14:creationId xmlns:p14="http://schemas.microsoft.com/office/powerpoint/2010/main" val="10948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Uudenmaan liitto">
  <a:themeElements>
    <a:clrScheme name="Uusimaa-päivä">
      <a:dk1>
        <a:srgbClr val="3F3F3F"/>
      </a:dk1>
      <a:lt1>
        <a:sysClr val="window" lastClr="FFFFFF"/>
      </a:lt1>
      <a:dk2>
        <a:srgbClr val="3F3F3F"/>
      </a:dk2>
      <a:lt2>
        <a:srgbClr val="EBEBEB"/>
      </a:lt2>
      <a:accent1>
        <a:srgbClr val="F08482"/>
      </a:accent1>
      <a:accent2>
        <a:srgbClr val="4C67A7"/>
      </a:accent2>
      <a:accent3>
        <a:srgbClr val="A7D5C2"/>
      </a:accent3>
      <a:accent4>
        <a:srgbClr val="FFDB7C"/>
      </a:accent4>
      <a:accent5>
        <a:srgbClr val="BCBDE0"/>
      </a:accent5>
      <a:accent6>
        <a:srgbClr val="153557"/>
      </a:accent6>
      <a:hlink>
        <a:srgbClr val="0454A4"/>
      </a:hlink>
      <a:folHlink>
        <a:srgbClr val="0454A4"/>
      </a:folHlink>
    </a:clrScheme>
    <a:fontScheme name="Mukautettu 1">
      <a:majorFont>
        <a:latin typeface="Titillium Web 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udenmaan liiton powerpoint-pohja" id="{291CD5B9-6632-4088-AA3D-7A9549AEC165}" vid="{0F259EC8-D49B-4061-8996-0BDD2EBD4C4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AD100B1D06CE641B45757F9D3396E0C" ma:contentTypeVersion="18" ma:contentTypeDescription="Luo uusi asiakirja." ma:contentTypeScope="" ma:versionID="72208e97d2ea68c8343cfdb40191fd70">
  <xsd:schema xmlns:xsd="http://www.w3.org/2001/XMLSchema" xmlns:xs="http://www.w3.org/2001/XMLSchema" xmlns:p="http://schemas.microsoft.com/office/2006/metadata/properties" xmlns:ns2="51951d87-a347-4953-9a3f-2f4236dbea5c" xmlns:ns3="6da3dc28-867d-4cf4-8f47-8cb8d5fd1e61" xmlns:ns4="80cbc28e-a730-4530-a5f1-36409625fbb8" targetNamespace="http://schemas.microsoft.com/office/2006/metadata/properties" ma:root="true" ma:fieldsID="d0e673db7aab20f48e29fda8bb3f45b5" ns2:_="" ns3:_="" ns4:_="">
    <xsd:import namespace="51951d87-a347-4953-9a3f-2f4236dbea5c"/>
    <xsd:import namespace="6da3dc28-867d-4cf4-8f47-8cb8d5fd1e61"/>
    <xsd:import namespace="80cbc28e-a730-4530-a5f1-36409625fbb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51d87-a347-4953-9a3f-2f4236dbe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826b2878-648f-44aa-8879-7706ae14c881"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a3dc28-867d-4cf4-8f47-8cb8d5fd1e61"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cbc28e-a730-4530-a5f1-36409625f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6446779-bdb7-4185-9a73-27e5fb626a95}" ma:internalName="TaxCatchAll" ma:showField="CatchAllData" ma:web="6da3dc28-867d-4cf4-8f47-8cb8d5fd1e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cbc28e-a730-4530-a5f1-36409625fbb8" xsi:nil="true"/>
    <lcf76f155ced4ddcb4097134ff3c332f xmlns="51951d87-a347-4953-9a3f-2f4236dbea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EAF7E2-DF78-497E-B216-874FB35B7339}">
  <ds:schemaRefs>
    <ds:schemaRef ds:uri="51951d87-a347-4953-9a3f-2f4236dbea5c"/>
    <ds:schemaRef ds:uri="6da3dc28-867d-4cf4-8f47-8cb8d5fd1e61"/>
    <ds:schemaRef ds:uri="80cbc28e-a730-4530-a5f1-36409625fb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4B00EC-D61C-4D6E-85E7-9197CABEE812}">
  <ds:schemaRefs>
    <ds:schemaRef ds:uri="http://schemas.microsoft.com/sharepoint/v3/contenttype/forms"/>
  </ds:schemaRefs>
</ds:datastoreItem>
</file>

<file path=customXml/itemProps3.xml><?xml version="1.0" encoding="utf-8"?>
<ds:datastoreItem xmlns:ds="http://schemas.openxmlformats.org/officeDocument/2006/customXml" ds:itemID="{ED257058-6406-4C02-B818-D062749AA3C4}">
  <ds:schemaRefs>
    <ds:schemaRef ds:uri="http://schemas.microsoft.com/office/2006/documentManagement/types"/>
    <ds:schemaRef ds:uri="http://purl.org/dc/elements/1.1/"/>
    <ds:schemaRef ds:uri="http://purl.org/dc/terms/"/>
    <ds:schemaRef ds:uri="http://schemas.microsoft.com/office/infopath/2007/PartnerControls"/>
    <ds:schemaRef ds:uri="80cbc28e-a730-4530-a5f1-36409625fbb8"/>
    <ds:schemaRef ds:uri="6da3dc28-867d-4cf4-8f47-8cb8d5fd1e61"/>
    <ds:schemaRef ds:uri="http://purl.org/dc/dcmitype/"/>
    <ds:schemaRef ds:uri="http://schemas.openxmlformats.org/package/2006/metadata/core-properties"/>
    <ds:schemaRef ds:uri="51951d87-a347-4953-9a3f-2f4236dbea5c"/>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3deabf73-9718-4dc4-96f6-638e2fb920ae}" enabled="0" method="" siteId="{3deabf73-9718-4dc4-96f6-638e2fb920ae}" removed="1"/>
</clbl:labelList>
</file>

<file path=docProps/app.xml><?xml version="1.0" encoding="utf-8"?>
<Properties xmlns="http://schemas.openxmlformats.org/officeDocument/2006/extended-properties" xmlns:vt="http://schemas.openxmlformats.org/officeDocument/2006/docPropsVTypes">
  <Template>Uudenmaan liiton powerpoint-pohja</Template>
  <TotalTime>112</TotalTime>
  <Words>562</Words>
  <Application>Microsoft Office PowerPoint</Application>
  <PresentationFormat>Laajakuva</PresentationFormat>
  <Paragraphs>50</Paragraphs>
  <Slides>10</Slides>
  <Notes>6</Notes>
  <HiddenSlides>0</HiddenSlides>
  <MMClips>4</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10</vt:i4>
      </vt:variant>
    </vt:vector>
  </HeadingPairs>
  <TitlesOfParts>
    <vt:vector size="17" baseType="lpstr">
      <vt:lpstr>Arial</vt:lpstr>
      <vt:lpstr>Titillium Web</vt:lpstr>
      <vt:lpstr>Calibri</vt:lpstr>
      <vt:lpstr>Source Sans Pro</vt:lpstr>
      <vt:lpstr>Aptos</vt:lpstr>
      <vt:lpstr>Permanent Marker</vt:lpstr>
      <vt:lpstr>Uudenmaan liitto</vt:lpstr>
      <vt:lpstr>Nylandsdagens Memskola!</vt:lpstr>
      <vt:lpstr>Memeskolans rektor Saara Särmä berättar om memens historia och nutid</vt:lpstr>
      <vt:lpstr>PowerPoint-esitys</vt:lpstr>
      <vt:lpstr>Uppgift: Vad förenar nylänningar?</vt:lpstr>
      <vt:lpstr>Memskolans rektor Reeta Karjalainen berättar om memer och mental hälsa</vt:lpstr>
      <vt:lpstr>Uppgift: Hur mår vi?</vt:lpstr>
      <vt:lpstr>Memskolans rektor Jenna Jauhiainen talar om memens makt och ansvar</vt:lpstr>
      <vt:lpstr>Memskolans slutarbete:  Vad förenar oss? Nyland-remix</vt:lpstr>
      <vt:lpstr>Grattis till examen! Nu är du memskolerektor!</vt:lpstr>
      <vt:lpstr>Bakgrundsmaterial och läsning för självstudier (på finska)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Nylandsdagens memskola!</dc:title>
  <dc:creator/>
  <cp:lastModifiedBy>Anni Levonen</cp:lastModifiedBy>
  <cp:revision>182</cp:revision>
  <dcterms:created xsi:type="dcterms:W3CDTF">2024-03-14T07:42:08Z</dcterms:created>
  <dcterms:modified xsi:type="dcterms:W3CDTF">2025-05-08T11:55:15Z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0x0101008AD100B1D06CE641B45757F9D3396E0C</vt:lpwstr>
  </property>
  <property fmtid="{D5CDD505-2E9C-101B-9397-08002B2CF9AE}" pid="3" name="MediaServiceImageTags">
    <vt:lpwstr/>
  </property>
</Properties>
</file>