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4"/>
  </p:notesMasterIdLst>
  <p:sldIdLst>
    <p:sldId id="343" r:id="rId5"/>
    <p:sldId id="344" r:id="rId6"/>
    <p:sldId id="346" r:id="rId7"/>
    <p:sldId id="258" r:id="rId8"/>
    <p:sldId id="259" r:id="rId9"/>
    <p:sldId id="348" r:id="rId10"/>
    <p:sldId id="261" r:id="rId11"/>
    <p:sldId id="349" r:id="rId12"/>
    <p:sldId id="347" r:id="rId13"/>
  </p:sldIdLst>
  <p:sldSz cx="12192000" cy="6858000"/>
  <p:notesSz cx="9144000" cy="6858000"/>
  <p:embeddedFontLst>
    <p:embeddedFont>
      <p:font typeface="Permanent Marker" panose="02000000000000000000" pitchFamily="2" charset="0"/>
      <p:regular r:id="rId15"/>
    </p:embeddedFont>
    <p:embeddedFont>
      <p:font typeface="Source Sans Pro" panose="020B0503030403020204" pitchFamily="34" charset="0"/>
      <p:regular r:id="rId16"/>
      <p:bold r:id="rId17"/>
      <p:italic r:id="rId18"/>
      <p:boldItalic r:id="rId19"/>
    </p:embeddedFont>
    <p:embeddedFont>
      <p:font typeface="Titillium Web" panose="00000400000000000000" pitchFamily="2" charset="0"/>
      <p:regular r:id="rId20"/>
      <p:bold r:id="rId21"/>
      <p:italic r:id="rId22"/>
      <p:boldItalic r:id="rId23"/>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CE305-223A-793D-6753-37309937ED6D}" name="Katriina Rosavaara" initials="KR" userId="S::katriina.rosavaara@uudenmaanliitto.fi::20733a6a-642c-41c0-958b-c74de89f6423" providerId="AD"/>
  <p188:author id="{56A8AAF5-144A-C262-5572-7820CFD59BAF}" name="Milla Aalto" initials="MA" userId="S::milla.aalto@uudenmaanliitto.fi::74178764-abd8-479e-9728-8fa746306a3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8482"/>
    <a:srgbClr val="EBEBEB"/>
    <a:srgbClr val="FFEEB9"/>
    <a:srgbClr val="FFF9E5"/>
    <a:srgbClr val="F4991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1450F-5B65-4A31-B1F0-9115928E05A0}" v="10" dt="2025-05-08T11:54:3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36" autoAdjust="0"/>
  </p:normalViewPr>
  <p:slideViewPr>
    <p:cSldViewPr snapToGrid="0">
      <p:cViewPr varScale="1">
        <p:scale>
          <a:sx n="100" d="100"/>
          <a:sy n="100" d="100"/>
        </p:scale>
        <p:origin x="95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 Levonen" userId="63497dba-9477-4c37-b9c4-5115314a1e44" providerId="ADAL" clId="{45D1450F-5B65-4A31-B1F0-9115928E05A0}"/>
    <pc:docChg chg="undo custSel delSld modSld modMainMaster">
      <pc:chgData name="Anni Levonen" userId="63497dba-9477-4c37-b9c4-5115314a1e44" providerId="ADAL" clId="{45D1450F-5B65-4A31-B1F0-9115928E05A0}" dt="2025-05-08T11:55:26.794" v="207" actId="47"/>
      <pc:docMkLst>
        <pc:docMk/>
      </pc:docMkLst>
      <pc:sldChg chg="addSp delSp modSp mod">
        <pc:chgData name="Anni Levonen" userId="63497dba-9477-4c37-b9c4-5115314a1e44" providerId="ADAL" clId="{45D1450F-5B65-4A31-B1F0-9115928E05A0}" dt="2025-05-08T10:21:15.592" v="119" actId="1076"/>
        <pc:sldMkLst>
          <pc:docMk/>
          <pc:sldMk cId="0" sldId="258"/>
        </pc:sldMkLst>
        <pc:spChg chg="mod">
          <ac:chgData name="Anni Levonen" userId="63497dba-9477-4c37-b9c4-5115314a1e44" providerId="ADAL" clId="{45D1450F-5B65-4A31-B1F0-9115928E05A0}" dt="2025-05-08T10:09:49.848" v="75" actId="14100"/>
          <ac:spMkLst>
            <pc:docMk/>
            <pc:sldMk cId="0" sldId="258"/>
            <ac:spMk id="2" creationId="{A7F34879-743A-81D1-5109-EB8E74F354D3}"/>
          </ac:spMkLst>
        </pc:spChg>
        <pc:spChg chg="mod">
          <ac:chgData name="Anni Levonen" userId="63497dba-9477-4c37-b9c4-5115314a1e44" providerId="ADAL" clId="{45D1450F-5B65-4A31-B1F0-9115928E05A0}" dt="2025-05-08T10:09:42.538" v="73" actId="20577"/>
          <ac:spMkLst>
            <pc:docMk/>
            <pc:sldMk cId="0" sldId="258"/>
            <ac:spMk id="5" creationId="{F2CC72C2-E8D8-9E82-3EC4-DA5FFA7F9E3A}"/>
          </ac:spMkLst>
        </pc:spChg>
        <pc:spChg chg="mod">
          <ac:chgData name="Anni Levonen" userId="63497dba-9477-4c37-b9c4-5115314a1e44" providerId="ADAL" clId="{45D1450F-5B65-4A31-B1F0-9115928E05A0}" dt="2025-05-08T10:10:13.518" v="113" actId="1076"/>
          <ac:spMkLst>
            <pc:docMk/>
            <pc:sldMk cId="0" sldId="258"/>
            <ac:spMk id="13" creationId="{B995D53A-4A12-0FFE-2180-FBC673A4805C}"/>
          </ac:spMkLst>
        </pc:spChg>
        <pc:spChg chg="mod">
          <ac:chgData name="Anni Levonen" userId="63497dba-9477-4c37-b9c4-5115314a1e44" providerId="ADAL" clId="{45D1450F-5B65-4A31-B1F0-9115928E05A0}" dt="2025-05-08T10:08:11.934" v="63" actId="6549"/>
          <ac:spMkLst>
            <pc:docMk/>
            <pc:sldMk cId="0" sldId="258"/>
            <ac:spMk id="66" creationId="{00000000-0000-0000-0000-000000000000}"/>
          </ac:spMkLst>
        </pc:spChg>
        <pc:spChg chg="mod">
          <ac:chgData name="Anni Levonen" userId="63497dba-9477-4c37-b9c4-5115314a1e44" providerId="ADAL" clId="{45D1450F-5B65-4A31-B1F0-9115928E05A0}" dt="2025-05-08T10:09:47.372" v="74" actId="14100"/>
          <ac:spMkLst>
            <pc:docMk/>
            <pc:sldMk cId="0" sldId="258"/>
            <ac:spMk id="67" creationId="{00000000-0000-0000-0000-000000000000}"/>
          </ac:spMkLst>
        </pc:spChg>
        <pc:picChg chg="del mod">
          <ac:chgData name="Anni Levonen" userId="63497dba-9477-4c37-b9c4-5115314a1e44" providerId="ADAL" clId="{45D1450F-5B65-4A31-B1F0-9115928E05A0}" dt="2025-05-08T10:21:09.419" v="117" actId="478"/>
          <ac:picMkLst>
            <pc:docMk/>
            <pc:sldMk cId="0" sldId="258"/>
            <ac:picMk id="32" creationId="{3F2EB61B-FDE0-236B-5FF8-1DE6EB374323}"/>
          </ac:picMkLst>
        </pc:picChg>
        <pc:picChg chg="add mod">
          <ac:chgData name="Anni Levonen" userId="63497dba-9477-4c37-b9c4-5115314a1e44" providerId="ADAL" clId="{45D1450F-5B65-4A31-B1F0-9115928E05A0}" dt="2025-05-08T10:21:15.592" v="119" actId="1076"/>
          <ac:picMkLst>
            <pc:docMk/>
            <pc:sldMk cId="0" sldId="258"/>
            <ac:picMk id="34" creationId="{67FA89F3-1E3A-9496-CFEC-95D4EC67756A}"/>
          </ac:picMkLst>
        </pc:picChg>
      </pc:sldChg>
      <pc:sldChg chg="addSp delSp modSp mod delAnim modAnim">
        <pc:chgData name="Anni Levonen" userId="63497dba-9477-4c37-b9c4-5115314a1e44" providerId="ADAL" clId="{45D1450F-5B65-4A31-B1F0-9115928E05A0}" dt="2025-05-08T10:22:17.325" v="124" actId="1076"/>
        <pc:sldMkLst>
          <pc:docMk/>
          <pc:sldMk cId="0" sldId="259"/>
        </pc:sldMkLst>
        <pc:spChg chg="mod">
          <ac:chgData name="Anni Levonen" userId="63497dba-9477-4c37-b9c4-5115314a1e44" providerId="ADAL" clId="{45D1450F-5B65-4A31-B1F0-9115928E05A0}" dt="2025-05-08T10:21:37.276" v="121"/>
          <ac:spMkLst>
            <pc:docMk/>
            <pc:sldMk cId="0" sldId="259"/>
            <ac:spMk id="72" creationId="{00000000-0000-0000-0000-000000000000}"/>
          </ac:spMkLst>
        </pc:spChg>
        <pc:picChg chg="del">
          <ac:chgData name="Anni Levonen" userId="63497dba-9477-4c37-b9c4-5115314a1e44" providerId="ADAL" clId="{45D1450F-5B65-4A31-B1F0-9115928E05A0}" dt="2025-05-08T10:21:22.809" v="120" actId="478"/>
          <ac:picMkLst>
            <pc:docMk/>
            <pc:sldMk cId="0" sldId="259"/>
            <ac:picMk id="3" creationId="{61360155-53F7-1BBE-1C65-9A32D81C2E58}"/>
          </ac:picMkLst>
        </pc:picChg>
        <pc:picChg chg="add mod">
          <ac:chgData name="Anni Levonen" userId="63497dba-9477-4c37-b9c4-5115314a1e44" providerId="ADAL" clId="{45D1450F-5B65-4A31-B1F0-9115928E05A0}" dt="2025-05-08T10:22:17.325" v="124" actId="1076"/>
          <ac:picMkLst>
            <pc:docMk/>
            <pc:sldMk cId="0" sldId="259"/>
            <ac:picMk id="4" creationId="{3D46712D-3C61-0752-69AF-CFD6D6CA786C}"/>
          </ac:picMkLst>
        </pc:picChg>
      </pc:sldChg>
      <pc:sldChg chg="addSp delSp modSp mod delAnim modAnim">
        <pc:chgData name="Anni Levonen" userId="63497dba-9477-4c37-b9c4-5115314a1e44" providerId="ADAL" clId="{45D1450F-5B65-4A31-B1F0-9115928E05A0}" dt="2025-05-08T10:26:46.506" v="164" actId="1076"/>
        <pc:sldMkLst>
          <pc:docMk/>
          <pc:sldMk cId="0" sldId="261"/>
        </pc:sldMkLst>
        <pc:spChg chg="mod">
          <ac:chgData name="Anni Levonen" userId="63497dba-9477-4c37-b9c4-5115314a1e44" providerId="ADAL" clId="{45D1450F-5B65-4A31-B1F0-9115928E05A0}" dt="2025-05-08T10:25:27.544" v="161" actId="404"/>
          <ac:spMkLst>
            <pc:docMk/>
            <pc:sldMk cId="0" sldId="261"/>
            <ac:spMk id="85" creationId="{00000000-0000-0000-0000-000000000000}"/>
          </ac:spMkLst>
        </pc:spChg>
        <pc:picChg chg="del">
          <ac:chgData name="Anni Levonen" userId="63497dba-9477-4c37-b9c4-5115314a1e44" providerId="ADAL" clId="{45D1450F-5B65-4A31-B1F0-9115928E05A0}" dt="2025-05-08T10:25:15.165" v="158" actId="478"/>
          <ac:picMkLst>
            <pc:docMk/>
            <pc:sldMk cId="0" sldId="261"/>
            <ac:picMk id="3" creationId="{3D072D3C-6448-1132-2233-0BEEF3E0016E}"/>
          </ac:picMkLst>
        </pc:picChg>
        <pc:picChg chg="add mod">
          <ac:chgData name="Anni Levonen" userId="63497dba-9477-4c37-b9c4-5115314a1e44" providerId="ADAL" clId="{45D1450F-5B65-4A31-B1F0-9115928E05A0}" dt="2025-05-08T10:26:46.506" v="164" actId="1076"/>
          <ac:picMkLst>
            <pc:docMk/>
            <pc:sldMk cId="0" sldId="261"/>
            <ac:picMk id="4" creationId="{E395E1E6-4230-EF9E-0FB7-2BBEA3F83AC8}"/>
          </ac:picMkLst>
        </pc:picChg>
      </pc:sldChg>
      <pc:sldChg chg="modSp del mod">
        <pc:chgData name="Anni Levonen" userId="63497dba-9477-4c37-b9c4-5115314a1e44" providerId="ADAL" clId="{45D1450F-5B65-4A31-B1F0-9115928E05A0}" dt="2025-05-08T11:55:26.794" v="207" actId="47"/>
        <pc:sldMkLst>
          <pc:docMk/>
          <pc:sldMk cId="0" sldId="263"/>
        </pc:sldMkLst>
        <pc:spChg chg="mod">
          <ac:chgData name="Anni Levonen" userId="63497dba-9477-4c37-b9c4-5115314a1e44" providerId="ADAL" clId="{45D1450F-5B65-4A31-B1F0-9115928E05A0}" dt="2025-05-08T10:30:21.821" v="198" actId="122"/>
          <ac:spMkLst>
            <pc:docMk/>
            <pc:sldMk cId="0" sldId="263"/>
            <ac:spMk id="97" creationId="{00000000-0000-0000-0000-000000000000}"/>
          </ac:spMkLst>
        </pc:spChg>
        <pc:spChg chg="mod">
          <ac:chgData name="Anni Levonen" userId="63497dba-9477-4c37-b9c4-5115314a1e44" providerId="ADAL" clId="{45D1450F-5B65-4A31-B1F0-9115928E05A0}" dt="2025-05-08T10:30:49.149" v="201" actId="12"/>
          <ac:spMkLst>
            <pc:docMk/>
            <pc:sldMk cId="0" sldId="263"/>
            <ac:spMk id="98" creationId="{00000000-0000-0000-0000-000000000000}"/>
          </ac:spMkLst>
        </pc:spChg>
      </pc:sldChg>
      <pc:sldChg chg="addSp delSp modSp mod modClrScheme chgLayout">
        <pc:chgData name="Anni Levonen" userId="63497dba-9477-4c37-b9c4-5115314a1e44" providerId="ADAL" clId="{45D1450F-5B65-4A31-B1F0-9115928E05A0}" dt="2025-05-08T09:53:55.934" v="49" actId="1076"/>
        <pc:sldMkLst>
          <pc:docMk/>
          <pc:sldMk cId="4177417150" sldId="343"/>
        </pc:sldMkLst>
        <pc:spChg chg="mod ord">
          <ac:chgData name="Anni Levonen" userId="63497dba-9477-4c37-b9c4-5115314a1e44" providerId="ADAL" clId="{45D1450F-5B65-4A31-B1F0-9115928E05A0}" dt="2025-05-08T09:53:55.934" v="49" actId="1076"/>
          <ac:spMkLst>
            <pc:docMk/>
            <pc:sldMk cId="4177417150" sldId="343"/>
            <ac:spMk id="4" creationId="{CE01839C-650D-5B22-A1DE-49617C673135}"/>
          </ac:spMkLst>
        </pc:spChg>
        <pc:spChg chg="mod">
          <ac:chgData name="Anni Levonen" userId="63497dba-9477-4c37-b9c4-5115314a1e44" providerId="ADAL" clId="{45D1450F-5B65-4A31-B1F0-9115928E05A0}" dt="2025-05-08T09:52:20.058" v="39" actId="1076"/>
          <ac:spMkLst>
            <pc:docMk/>
            <pc:sldMk cId="4177417150" sldId="343"/>
            <ac:spMk id="5" creationId="{079BBDC7-7007-017F-458F-BC36DCAE2A04}"/>
          </ac:spMkLst>
        </pc:spChg>
        <pc:spChg chg="mod">
          <ac:chgData name="Anni Levonen" userId="63497dba-9477-4c37-b9c4-5115314a1e44" providerId="ADAL" clId="{45D1450F-5B65-4A31-B1F0-9115928E05A0}" dt="2025-05-08T09:51:19.845" v="13" actId="14100"/>
          <ac:spMkLst>
            <pc:docMk/>
            <pc:sldMk cId="4177417150" sldId="343"/>
            <ac:spMk id="7" creationId="{7759C2A2-7571-3273-65DD-9A0842F9EEDC}"/>
          </ac:spMkLst>
        </pc:spChg>
        <pc:spChg chg="add del mod ord">
          <ac:chgData name="Anni Levonen" userId="63497dba-9477-4c37-b9c4-5115314a1e44" providerId="ADAL" clId="{45D1450F-5B65-4A31-B1F0-9115928E05A0}" dt="2025-05-08T09:53:49.983" v="47" actId="478"/>
          <ac:spMkLst>
            <pc:docMk/>
            <pc:sldMk cId="4177417150" sldId="343"/>
            <ac:spMk id="9" creationId="{52DB7B25-F753-0686-D6D4-32579BFF014F}"/>
          </ac:spMkLst>
        </pc:spChg>
        <pc:grpChg chg="mod">
          <ac:chgData name="Anni Levonen" userId="63497dba-9477-4c37-b9c4-5115314a1e44" providerId="ADAL" clId="{45D1450F-5B65-4A31-B1F0-9115928E05A0}" dt="2025-05-08T09:52:26.463" v="40" actId="1076"/>
          <ac:grpSpMkLst>
            <pc:docMk/>
            <pc:sldMk cId="4177417150" sldId="343"/>
            <ac:grpSpMk id="8" creationId="{105CF432-8210-484B-A3F9-3A18E4C71561}"/>
          </ac:grpSpMkLst>
        </pc:grpChg>
      </pc:sldChg>
      <pc:sldChg chg="addSp delSp modSp mod delAnim modAnim">
        <pc:chgData name="Anni Levonen" userId="63497dba-9477-4c37-b9c4-5115314a1e44" providerId="ADAL" clId="{45D1450F-5B65-4A31-B1F0-9115928E05A0}" dt="2025-05-08T09:57:30.102" v="56" actId="1076"/>
        <pc:sldMkLst>
          <pc:docMk/>
          <pc:sldMk cId="2568363024" sldId="344"/>
        </pc:sldMkLst>
        <pc:spChg chg="mod">
          <ac:chgData name="Anni Levonen" userId="63497dba-9477-4c37-b9c4-5115314a1e44" providerId="ADAL" clId="{45D1450F-5B65-4A31-B1F0-9115928E05A0}" dt="2025-05-08T09:54:12.307" v="52"/>
          <ac:spMkLst>
            <pc:docMk/>
            <pc:sldMk cId="2568363024" sldId="344"/>
            <ac:spMk id="2" creationId="{BBAF1AC1-977F-8C17-A5DC-71A648E51B6F}"/>
          </ac:spMkLst>
        </pc:spChg>
        <pc:picChg chg="del">
          <ac:chgData name="Anni Levonen" userId="63497dba-9477-4c37-b9c4-5115314a1e44" providerId="ADAL" clId="{45D1450F-5B65-4A31-B1F0-9115928E05A0}" dt="2025-05-08T09:57:07.852" v="53" actId="478"/>
          <ac:picMkLst>
            <pc:docMk/>
            <pc:sldMk cId="2568363024" sldId="344"/>
            <ac:picMk id="3" creationId="{C929CF96-C693-CAA9-D95A-C29AB797E70E}"/>
          </ac:picMkLst>
        </pc:picChg>
        <pc:picChg chg="add mod">
          <ac:chgData name="Anni Levonen" userId="63497dba-9477-4c37-b9c4-5115314a1e44" providerId="ADAL" clId="{45D1450F-5B65-4A31-B1F0-9115928E05A0}" dt="2025-05-08T09:57:30.102" v="56" actId="1076"/>
          <ac:picMkLst>
            <pc:docMk/>
            <pc:sldMk cId="2568363024" sldId="344"/>
            <ac:picMk id="6" creationId="{42A0C5F0-1185-6F8A-4289-D5260BB87C27}"/>
          </ac:picMkLst>
        </pc:picChg>
      </pc:sldChg>
      <pc:sldChg chg="addSp delSp modSp mod">
        <pc:chgData name="Anni Levonen" userId="63497dba-9477-4c37-b9c4-5115314a1e44" providerId="ADAL" clId="{45D1450F-5B65-4A31-B1F0-9115928E05A0}" dt="2025-05-08T10:00:02.437" v="59" actId="27614"/>
        <pc:sldMkLst>
          <pc:docMk/>
          <pc:sldMk cId="366168499" sldId="346"/>
        </pc:sldMkLst>
        <pc:picChg chg="del">
          <ac:chgData name="Anni Levonen" userId="63497dba-9477-4c37-b9c4-5115314a1e44" providerId="ADAL" clId="{45D1450F-5B65-4A31-B1F0-9115928E05A0}" dt="2025-05-08T09:57:54.039" v="57" actId="478"/>
          <ac:picMkLst>
            <pc:docMk/>
            <pc:sldMk cId="366168499" sldId="346"/>
            <ac:picMk id="6" creationId="{6E9072FE-86D3-6B54-7D26-D5713404162E}"/>
          </ac:picMkLst>
        </pc:picChg>
        <pc:picChg chg="add mod">
          <ac:chgData name="Anni Levonen" userId="63497dba-9477-4c37-b9c4-5115314a1e44" providerId="ADAL" clId="{45D1450F-5B65-4A31-B1F0-9115928E05A0}" dt="2025-05-08T10:00:02.437" v="59" actId="27614"/>
          <ac:picMkLst>
            <pc:docMk/>
            <pc:sldMk cId="366168499" sldId="346"/>
            <ac:picMk id="9" creationId="{8E717C8E-D7CE-31E6-7A3B-292EBE2C5E9F}"/>
          </ac:picMkLst>
        </pc:picChg>
      </pc:sldChg>
      <pc:sldChg chg="addSp modSp mod modAnim">
        <pc:chgData name="Anni Levonen" userId="63497dba-9477-4c37-b9c4-5115314a1e44" providerId="ADAL" clId="{45D1450F-5B65-4A31-B1F0-9115928E05A0}" dt="2025-05-08T11:54:43.670" v="206" actId="1076"/>
        <pc:sldMkLst>
          <pc:docMk/>
          <pc:sldMk cId="1094868256" sldId="347"/>
        </pc:sldMkLst>
        <pc:spChg chg="mod">
          <ac:chgData name="Anni Levonen" userId="63497dba-9477-4c37-b9c4-5115314a1e44" providerId="ADAL" clId="{45D1450F-5B65-4A31-B1F0-9115928E05A0}" dt="2025-05-08T10:30:03.676" v="195"/>
          <ac:spMkLst>
            <pc:docMk/>
            <pc:sldMk cId="1094868256" sldId="347"/>
            <ac:spMk id="2" creationId="{6D31B18C-5088-64EA-DA75-B264C9326C59}"/>
          </ac:spMkLst>
        </pc:spChg>
        <pc:picChg chg="add mod">
          <ac:chgData name="Anni Levonen" userId="63497dba-9477-4c37-b9c4-5115314a1e44" providerId="ADAL" clId="{45D1450F-5B65-4A31-B1F0-9115928E05A0}" dt="2025-05-08T11:54:43.670" v="206" actId="1076"/>
          <ac:picMkLst>
            <pc:docMk/>
            <pc:sldMk cId="1094868256" sldId="347"/>
            <ac:picMk id="3" creationId="{0206B135-0082-B0F1-23C1-581A29FB58F6}"/>
          </ac:picMkLst>
        </pc:picChg>
      </pc:sldChg>
      <pc:sldChg chg="modSp mod">
        <pc:chgData name="Anni Levonen" userId="63497dba-9477-4c37-b9c4-5115314a1e44" providerId="ADAL" clId="{45D1450F-5B65-4A31-B1F0-9115928E05A0}" dt="2025-05-08T10:24:53.488" v="157" actId="14100"/>
        <pc:sldMkLst>
          <pc:docMk/>
          <pc:sldMk cId="308622910" sldId="348"/>
        </pc:sldMkLst>
        <pc:spChg chg="mod">
          <ac:chgData name="Anni Levonen" userId="63497dba-9477-4c37-b9c4-5115314a1e44" providerId="ADAL" clId="{45D1450F-5B65-4A31-B1F0-9115928E05A0}" dt="2025-05-08T10:24:50.969" v="156" actId="14100"/>
          <ac:spMkLst>
            <pc:docMk/>
            <pc:sldMk cId="308622910" sldId="348"/>
            <ac:spMk id="2" creationId="{534BD3B8-CF1A-6BEB-115E-EEA712205B41}"/>
          </ac:spMkLst>
        </pc:spChg>
        <pc:spChg chg="mod">
          <ac:chgData name="Anni Levonen" userId="63497dba-9477-4c37-b9c4-5115314a1e44" providerId="ADAL" clId="{45D1450F-5B65-4A31-B1F0-9115928E05A0}" dt="2025-05-08T10:23:27.207" v="131" actId="20577"/>
          <ac:spMkLst>
            <pc:docMk/>
            <pc:sldMk cId="308622910" sldId="348"/>
            <ac:spMk id="5" creationId="{E449A261-090A-ADAF-5397-0B1F1FD6964C}"/>
          </ac:spMkLst>
        </pc:spChg>
        <pc:spChg chg="mod">
          <ac:chgData name="Anni Levonen" userId="63497dba-9477-4c37-b9c4-5115314a1e44" providerId="ADAL" clId="{45D1450F-5B65-4A31-B1F0-9115928E05A0}" dt="2025-05-08T10:23:20.780" v="125"/>
          <ac:spMkLst>
            <pc:docMk/>
            <pc:sldMk cId="308622910" sldId="348"/>
            <ac:spMk id="66" creationId="{438F5334-FCAE-9C7D-E996-68116F91ACF8}"/>
          </ac:spMkLst>
        </pc:spChg>
        <pc:spChg chg="mod">
          <ac:chgData name="Anni Levonen" userId="63497dba-9477-4c37-b9c4-5115314a1e44" providerId="ADAL" clId="{45D1450F-5B65-4A31-B1F0-9115928E05A0}" dt="2025-05-08T10:24:53.488" v="157" actId="14100"/>
          <ac:spMkLst>
            <pc:docMk/>
            <pc:sldMk cId="308622910" sldId="348"/>
            <ac:spMk id="67" creationId="{015BDF63-C762-EAAC-7820-B6E19553D559}"/>
          </ac:spMkLst>
        </pc:spChg>
      </pc:sldChg>
      <pc:sldChg chg="delSp modSp mod">
        <pc:chgData name="Anni Levonen" userId="63497dba-9477-4c37-b9c4-5115314a1e44" providerId="ADAL" clId="{45D1450F-5B65-4A31-B1F0-9115928E05A0}" dt="2025-05-08T10:29:39.170" v="194" actId="1076"/>
        <pc:sldMkLst>
          <pc:docMk/>
          <pc:sldMk cId="2334449830" sldId="349"/>
        </pc:sldMkLst>
        <pc:spChg chg="mod">
          <ac:chgData name="Anni Levonen" userId="63497dba-9477-4c37-b9c4-5115314a1e44" providerId="ADAL" clId="{45D1450F-5B65-4A31-B1F0-9115928E05A0}" dt="2025-05-08T10:28:32.690" v="175" actId="6549"/>
          <ac:spMkLst>
            <pc:docMk/>
            <pc:sldMk cId="2334449830" sldId="349"/>
            <ac:spMk id="3" creationId="{9D4F4B96-5E2F-0B8D-404E-6815C2CD632F}"/>
          </ac:spMkLst>
        </pc:spChg>
        <pc:spChg chg="mod">
          <ac:chgData name="Anni Levonen" userId="63497dba-9477-4c37-b9c4-5115314a1e44" providerId="ADAL" clId="{45D1450F-5B65-4A31-B1F0-9115928E05A0}" dt="2025-05-08T10:29:07.966" v="184" actId="20577"/>
          <ac:spMkLst>
            <pc:docMk/>
            <pc:sldMk cId="2334449830" sldId="349"/>
            <ac:spMk id="7" creationId="{F83866BF-CAE5-6050-4163-50B703D2674C}"/>
          </ac:spMkLst>
        </pc:spChg>
        <pc:spChg chg="del mod">
          <ac:chgData name="Anni Levonen" userId="63497dba-9477-4c37-b9c4-5115314a1e44" providerId="ADAL" clId="{45D1450F-5B65-4A31-B1F0-9115928E05A0}" dt="2025-05-08T10:29:21.016" v="191" actId="478"/>
          <ac:spMkLst>
            <pc:docMk/>
            <pc:sldMk cId="2334449830" sldId="349"/>
            <ac:spMk id="11" creationId="{AF53AC32-07DB-7F9A-8A19-5A278DBF02F2}"/>
          </ac:spMkLst>
        </pc:spChg>
        <pc:spChg chg="mod">
          <ac:chgData name="Anni Levonen" userId="63497dba-9477-4c37-b9c4-5115314a1e44" providerId="ADAL" clId="{45D1450F-5B65-4A31-B1F0-9115928E05A0}" dt="2025-05-08T10:27:34.549" v="166" actId="20577"/>
          <ac:spMkLst>
            <pc:docMk/>
            <pc:sldMk cId="2334449830" sldId="349"/>
            <ac:spMk id="66" creationId="{7F3F4D62-C543-AD08-77F6-1DBB377BBED0}"/>
          </ac:spMkLst>
        </pc:spChg>
        <pc:spChg chg="mod">
          <ac:chgData name="Anni Levonen" userId="63497dba-9477-4c37-b9c4-5115314a1e44" providerId="ADAL" clId="{45D1450F-5B65-4A31-B1F0-9115928E05A0}" dt="2025-05-08T10:27:46.506" v="167"/>
          <ac:spMkLst>
            <pc:docMk/>
            <pc:sldMk cId="2334449830" sldId="349"/>
            <ac:spMk id="67" creationId="{EFA1AB05-4E2F-0730-0EE8-BCDAD43FF80C}"/>
          </ac:spMkLst>
        </pc:spChg>
        <pc:grpChg chg="mod">
          <ac:chgData name="Anni Levonen" userId="63497dba-9477-4c37-b9c4-5115314a1e44" providerId="ADAL" clId="{45D1450F-5B65-4A31-B1F0-9115928E05A0}" dt="2025-05-08T10:29:39.170" v="194" actId="1076"/>
          <ac:grpSpMkLst>
            <pc:docMk/>
            <pc:sldMk cId="2334449830" sldId="349"/>
            <ac:grpSpMk id="4" creationId="{975311A8-AE25-C12F-9DB2-D8099A6C6E7E}"/>
          </ac:grpSpMkLst>
        </pc:grpChg>
        <pc:picChg chg="mod">
          <ac:chgData name="Anni Levonen" userId="63497dba-9477-4c37-b9c4-5115314a1e44" providerId="ADAL" clId="{45D1450F-5B65-4A31-B1F0-9115928E05A0}" dt="2025-05-08T10:29:39.170" v="194" actId="1076"/>
          <ac:picMkLst>
            <pc:docMk/>
            <pc:sldMk cId="2334449830" sldId="349"/>
            <ac:picMk id="8" creationId="{9B4AEA68-A045-1C1D-42DE-DC2A7F63F4BF}"/>
          </ac:picMkLst>
        </pc:picChg>
        <pc:picChg chg="del">
          <ac:chgData name="Anni Levonen" userId="63497dba-9477-4c37-b9c4-5115314a1e44" providerId="ADAL" clId="{45D1450F-5B65-4A31-B1F0-9115928E05A0}" dt="2025-05-08T10:29:22.657" v="193" actId="478"/>
          <ac:picMkLst>
            <pc:docMk/>
            <pc:sldMk cId="2334449830" sldId="349"/>
            <ac:picMk id="10" creationId="{6FF2BD02-EC92-FE9E-AC92-4A88A75AB2DF}"/>
          </ac:picMkLst>
        </pc:picChg>
        <pc:cxnChg chg="del">
          <ac:chgData name="Anni Levonen" userId="63497dba-9477-4c37-b9c4-5115314a1e44" providerId="ADAL" clId="{45D1450F-5B65-4A31-B1F0-9115928E05A0}" dt="2025-05-08T10:29:22.072" v="192" actId="478"/>
          <ac:cxnSpMkLst>
            <pc:docMk/>
            <pc:sldMk cId="2334449830" sldId="349"/>
            <ac:cxnSpMk id="13" creationId="{C00A5C69-A519-F202-2083-6F6B6F0D274B}"/>
          </ac:cxnSpMkLst>
        </pc:cxnChg>
      </pc:sldChg>
      <pc:sldMasterChg chg="addSldLayout modSldLayout">
        <pc:chgData name="Anni Levonen" userId="63497dba-9477-4c37-b9c4-5115314a1e44" providerId="ADAL" clId="{45D1450F-5B65-4A31-B1F0-9115928E05A0}" dt="2025-05-08T09:53:31.368" v="43" actId="14826"/>
        <pc:sldMasterMkLst>
          <pc:docMk/>
          <pc:sldMasterMk cId="0" sldId="2147483648"/>
        </pc:sldMasterMkLst>
        <pc:sldLayoutChg chg="modSp add mod modTransition">
          <pc:chgData name="Anni Levonen" userId="63497dba-9477-4c37-b9c4-5115314a1e44" providerId="ADAL" clId="{45D1450F-5B65-4A31-B1F0-9115928E05A0}" dt="2025-05-08T09:53:31.368" v="43" actId="14826"/>
          <pc:sldLayoutMkLst>
            <pc:docMk/>
            <pc:sldMasterMk cId="0" sldId="2147483648"/>
            <pc:sldLayoutMk cId="1950353843" sldId="2147483715"/>
          </pc:sldLayoutMkLst>
          <pc:picChg chg="mod">
            <ac:chgData name="Anni Levonen" userId="63497dba-9477-4c37-b9c4-5115314a1e44" providerId="ADAL" clId="{45D1450F-5B65-4A31-B1F0-9115928E05A0}" dt="2025-05-08T09:53:31.368" v="43" actId="14826"/>
            <ac:picMkLst>
              <pc:docMk/>
              <pc:sldMasterMk cId="0" sldId="2147483648"/>
              <pc:sldLayoutMk cId="1950353843" sldId="2147483715"/>
              <ac:picMk id="4" creationId="{1CB79863-EAE8-B4D0-C498-0078209E540A}"/>
            </ac:picMkLst>
          </pc:picChg>
          <pc:picChg chg="mod">
            <ac:chgData name="Anni Levonen" userId="63497dba-9477-4c37-b9c4-5115314a1e44" providerId="ADAL" clId="{45D1450F-5B65-4A31-B1F0-9115928E05A0}" dt="2025-05-08T09:53:10.826" v="42" actId="14826"/>
            <ac:picMkLst>
              <pc:docMk/>
              <pc:sldMasterMk cId="0" sldId="2147483648"/>
              <pc:sldLayoutMk cId="1950353843" sldId="2147483715"/>
              <ac:picMk id="5" creationId="{D300199A-1BC3-85A2-F116-A0F36CCF8CA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35167C7-B27F-44EB-988A-115BF92739B1}" type="datetimeFigureOut">
              <a:rPr lang="fi-FI" smtClean="0"/>
              <a:pPr/>
              <a:t>8.5.2025</a:t>
            </a:fld>
            <a:endParaRPr lang="fi-FI"/>
          </a:p>
        </p:txBody>
      </p:sp>
      <p:sp>
        <p:nvSpPr>
          <p:cNvPr id="4" name="Dian kuvan paikkamerkki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02D9D5-4B4E-4775-82B7-EC6ACE666D77}" type="slidenum">
              <a:rPr lang="fi-FI" smtClean="0"/>
              <a:pPr/>
              <a:t>‹#›</a:t>
            </a:fld>
            <a:endParaRPr lang="fi-FI"/>
          </a:p>
        </p:txBody>
      </p:sp>
    </p:spTree>
    <p:extLst>
      <p:ext uri="{BB962C8B-B14F-4D97-AF65-F5344CB8AC3E}">
        <p14:creationId xmlns:p14="http://schemas.microsoft.com/office/powerpoint/2010/main" val="35746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dc8b813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dc8b8136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dc8b8136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DA5D77B0-C62B-F24D-EBA1-9D769BFBDDB3}"/>
            </a:ext>
          </a:extLst>
        </p:cNvPr>
        <p:cNvGrpSpPr/>
        <p:nvPr/>
      </p:nvGrpSpPr>
      <p:grpSpPr>
        <a:xfrm>
          <a:off x="0" y="0"/>
          <a:ext cx="0" cy="0"/>
          <a:chOff x="0" y="0"/>
          <a:chExt cx="0" cy="0"/>
        </a:xfrm>
      </p:grpSpPr>
      <p:sp>
        <p:nvSpPr>
          <p:cNvPr id="63" name="Google Shape;63;g33dc8b81369_0_5:notes">
            <a:extLst>
              <a:ext uri="{FF2B5EF4-FFF2-40B4-BE49-F238E27FC236}">
                <a16:creationId xmlns:a16="http://schemas.microsoft.com/office/drawing/2014/main" id="{B515A38B-1C8B-7F18-08D1-84879FD67B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a:extLst>
              <a:ext uri="{FF2B5EF4-FFF2-40B4-BE49-F238E27FC236}">
                <a16:creationId xmlns:a16="http://schemas.microsoft.com/office/drawing/2014/main" id="{039B751A-CFCD-83AD-634E-D38DEF80DF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extLst>
      <p:ext uri="{BB962C8B-B14F-4D97-AF65-F5344CB8AC3E}">
        <p14:creationId xmlns:p14="http://schemas.microsoft.com/office/powerpoint/2010/main" val="25057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dc8b8136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dc8b813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9184F399-3CA8-6267-B178-5F5FDEB0B5CB}"/>
            </a:ext>
          </a:extLst>
        </p:cNvPr>
        <p:cNvGrpSpPr/>
        <p:nvPr/>
      </p:nvGrpSpPr>
      <p:grpSpPr>
        <a:xfrm>
          <a:off x="0" y="0"/>
          <a:ext cx="0" cy="0"/>
          <a:chOff x="0" y="0"/>
          <a:chExt cx="0" cy="0"/>
        </a:xfrm>
      </p:grpSpPr>
      <p:sp>
        <p:nvSpPr>
          <p:cNvPr id="63" name="Google Shape;63;g33dc8b81369_0_5:notes">
            <a:extLst>
              <a:ext uri="{FF2B5EF4-FFF2-40B4-BE49-F238E27FC236}">
                <a16:creationId xmlns:a16="http://schemas.microsoft.com/office/drawing/2014/main" id="{8BEB4CC1-C090-CD5F-920D-9721F1738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dc8b81369_0_5:notes">
            <a:extLst>
              <a:ext uri="{FF2B5EF4-FFF2-40B4-BE49-F238E27FC236}">
                <a16:creationId xmlns:a16="http://schemas.microsoft.com/office/drawing/2014/main" id="{11AADDD2-222F-8008-BB35-DFE6A08E7C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OHJEET OPETTAJALLE</a:t>
            </a:r>
            <a:br>
              <a:rPr lang="en-GB"/>
            </a:br>
            <a:br>
              <a:rPr lang="en-GB"/>
            </a:br>
            <a:r>
              <a:rPr lang="en-GB" err="1"/>
              <a:t>Tehtävän</a:t>
            </a:r>
            <a:r>
              <a:rPr lang="en-GB"/>
              <a:t> </a:t>
            </a:r>
            <a:r>
              <a:rPr lang="en-GB" err="1"/>
              <a:t>kesto</a:t>
            </a:r>
            <a:r>
              <a:rPr lang="en-GB"/>
              <a:t>: </a:t>
            </a:r>
            <a:r>
              <a:rPr lang="en-GB" err="1"/>
              <a:t>noin</a:t>
            </a:r>
            <a:r>
              <a:rPr lang="en-GB"/>
              <a:t> 5 </a:t>
            </a:r>
            <a:r>
              <a:rPr lang="en-GB" err="1"/>
              <a:t>minuuttia</a:t>
            </a:r>
            <a:r>
              <a:rPr lang="en-GB"/>
              <a:t>, </a:t>
            </a:r>
            <a:r>
              <a:rPr lang="en-GB" err="1"/>
              <a:t>pidempään</a:t>
            </a:r>
            <a:r>
              <a:rPr lang="en-GB"/>
              <a:t> </a:t>
            </a:r>
            <a:r>
              <a:rPr lang="en-GB" err="1"/>
              <a:t>jos</a:t>
            </a:r>
            <a:r>
              <a:rPr lang="en-GB"/>
              <a:t> </a:t>
            </a:r>
            <a:r>
              <a:rPr lang="en-GB" err="1"/>
              <a:t>muun</a:t>
            </a:r>
            <a:r>
              <a:rPr lang="en-GB"/>
              <a:t> </a:t>
            </a:r>
            <a:r>
              <a:rPr lang="en-GB" err="1"/>
              <a:t>ajan</a:t>
            </a:r>
            <a:r>
              <a:rPr lang="en-GB"/>
              <a:t> </a:t>
            </a:r>
            <a:r>
              <a:rPr lang="en-GB" err="1"/>
              <a:t>puolesta</a:t>
            </a:r>
            <a:r>
              <a:rPr lang="en-GB"/>
              <a:t> </a:t>
            </a:r>
            <a:r>
              <a:rPr lang="en-GB" err="1"/>
              <a:t>mahdollista</a:t>
            </a:r>
            <a:br>
              <a:rPr lang="en-GB"/>
            </a:br>
            <a:br>
              <a:rPr lang="en-GB"/>
            </a:br>
            <a:endParaRPr/>
          </a:p>
        </p:txBody>
      </p:sp>
    </p:spTree>
    <p:extLst>
      <p:ext uri="{BB962C8B-B14F-4D97-AF65-F5344CB8AC3E}">
        <p14:creationId xmlns:p14="http://schemas.microsoft.com/office/powerpoint/2010/main" val="245092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lisää taust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DA9D63A-14F6-F9E5-6B85-EC0B050DBC4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16" b="16"/>
          <a:stretch/>
        </p:blipFill>
        <p:spPr>
          <a:xfrm>
            <a:off x="-33864" y="-19855"/>
            <a:ext cx="12259729" cy="6897710"/>
          </a:xfrm>
          <a:prstGeom prst="rect">
            <a:avLst/>
          </a:prstGeom>
        </p:spPr>
      </p:pic>
      <p:sp>
        <p:nvSpPr>
          <p:cNvPr id="12" name="Vapaamuotoinen: Muoto 11">
            <a:extLst>
              <a:ext uri="{FF2B5EF4-FFF2-40B4-BE49-F238E27FC236}">
                <a16:creationId xmlns:a16="http://schemas.microsoft.com/office/drawing/2014/main" id="{65A50B96-3FB3-D3E7-6A0C-6E62F4417CD5}"/>
              </a:ext>
              <a:ext uri="{C183D7F6-B498-43B3-948B-1728B52AA6E4}">
                <adec:decorative xmlns:adec="http://schemas.microsoft.com/office/drawing/2017/decorative" val="1"/>
              </a:ext>
            </a:extLst>
          </p:cNvPr>
          <p:cNvSpPr/>
          <p:nvPr userDrawn="1"/>
        </p:nvSpPr>
        <p:spPr>
          <a:xfrm>
            <a:off x="8030108" y="-193303"/>
            <a:ext cx="4547613" cy="2034116"/>
          </a:xfrm>
          <a:custGeom>
            <a:avLst/>
            <a:gdLst>
              <a:gd name="connsiteX0" fmla="*/ 0 w 4547613"/>
              <a:gd name="connsiteY0" fmla="*/ 0 h 2034116"/>
              <a:gd name="connsiteX1" fmla="*/ 4547613 w 4547613"/>
              <a:gd name="connsiteY1" fmla="*/ 0 h 2034116"/>
              <a:gd name="connsiteX2" fmla="*/ 4547613 w 4547613"/>
              <a:gd name="connsiteY2" fmla="*/ 2034116 h 2034116"/>
              <a:gd name="connsiteX3" fmla="*/ 853384 w 4547613"/>
              <a:gd name="connsiteY3" fmla="*/ 2034116 h 2034116"/>
              <a:gd name="connsiteX4" fmla="*/ 0 w 4547613"/>
              <a:gd name="connsiteY4" fmla="*/ 1159030 h 2034116"/>
              <a:gd name="connsiteX5" fmla="*/ 0 w 4547613"/>
              <a:gd name="connsiteY5" fmla="*/ 0 h 20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613" h="2034116">
                <a:moveTo>
                  <a:pt x="0" y="0"/>
                </a:moveTo>
                <a:lnTo>
                  <a:pt x="4547613" y="0"/>
                </a:lnTo>
                <a:lnTo>
                  <a:pt x="4547613" y="2034116"/>
                </a:lnTo>
                <a:lnTo>
                  <a:pt x="853384" y="2034116"/>
                </a:lnTo>
                <a:cubicBezTo>
                  <a:pt x="382072" y="2034116"/>
                  <a:pt x="0" y="1642327"/>
                  <a:pt x="0" y="115903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pic>
        <p:nvPicPr>
          <p:cNvPr id="4" name="Kuva 3" descr="Logo, jossa oransseja, vihreitä ja sinisiä palloja sekä teksti Uudenmaan liitto Nylands förbund.">
            <a:extLst>
              <a:ext uri="{FF2B5EF4-FFF2-40B4-BE49-F238E27FC236}">
                <a16:creationId xmlns:a16="http://schemas.microsoft.com/office/drawing/2014/main" id="{1CB79863-EAE8-B4D0-C498-0078209E54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105" y="284536"/>
            <a:ext cx="966756" cy="1078439"/>
          </a:xfrm>
          <a:prstGeom prst="rect">
            <a:avLst/>
          </a:prstGeom>
        </p:spPr>
      </p:pic>
      <p:pic>
        <p:nvPicPr>
          <p:cNvPr id="5" name="Kuva 4">
            <a:extLst>
              <a:ext uri="{FF2B5EF4-FFF2-40B4-BE49-F238E27FC236}">
                <a16:creationId xmlns:a16="http://schemas.microsoft.com/office/drawing/2014/main" id="{D300199A-1BC3-85A2-F116-A0F36CCF8CA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8507887" y="405605"/>
            <a:ext cx="1796028" cy="957370"/>
          </a:xfrm>
          <a:prstGeom prst="rect">
            <a:avLst/>
          </a:prstGeom>
        </p:spPr>
      </p:pic>
    </p:spTree>
    <p:extLst>
      <p:ext uri="{BB962C8B-B14F-4D97-AF65-F5344CB8AC3E}">
        <p14:creationId xmlns:p14="http://schemas.microsoft.com/office/powerpoint/2010/main" val="14867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a:xfrm>
            <a:off x="622797" y="299195"/>
            <a:ext cx="10872020" cy="1080120"/>
          </a:xfrm>
        </p:spPr>
        <p:txBody>
          <a:bodyPr/>
          <a:lstStyle>
            <a:lvl1pPr algn="ctr">
              <a:defRPr/>
            </a:lvl1pPr>
          </a:lstStyle>
          <a:p>
            <a:r>
              <a:rPr lang="fi-FI"/>
              <a:t>Muokkaa ots. perustyyl. napsautt.</a:t>
            </a:r>
          </a:p>
        </p:txBody>
      </p:sp>
      <p:sp>
        <p:nvSpPr>
          <p:cNvPr id="4" name="Dian numeron paikkamerkki 3">
            <a:extLst>
              <a:ext uri="{FF2B5EF4-FFF2-40B4-BE49-F238E27FC236}">
                <a16:creationId xmlns:a16="http://schemas.microsoft.com/office/drawing/2014/main" id="{45D8F3D5-20DF-C471-A3A8-AEF3CABB34C7}"/>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flipH="1">
            <a:off x="623392"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
        <p:nvSpPr>
          <p:cNvPr id="5" name="Tekstin paikkamerkki 5">
            <a:extLst>
              <a:ext uri="{FF2B5EF4-FFF2-40B4-BE49-F238E27FC236}">
                <a16:creationId xmlns:a16="http://schemas.microsoft.com/office/drawing/2014/main" id="{8A8240AE-C950-A9DD-9AED-6DB8C517C996}"/>
              </a:ext>
            </a:extLst>
          </p:cNvPr>
          <p:cNvSpPr>
            <a:spLocks noGrp="1"/>
          </p:cNvSpPr>
          <p:nvPr>
            <p:ph type="body" sz="quarter" idx="13"/>
          </p:nvPr>
        </p:nvSpPr>
        <p:spPr>
          <a:xfrm flipH="1">
            <a:off x="62279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7" name="Tekstin paikkamerkki 5">
            <a:extLst>
              <a:ext uri="{FF2B5EF4-FFF2-40B4-BE49-F238E27FC236}">
                <a16:creationId xmlns:a16="http://schemas.microsoft.com/office/drawing/2014/main" id="{CF0200C5-8448-661E-E83B-C509E9B7D87B}"/>
              </a:ext>
            </a:extLst>
          </p:cNvPr>
          <p:cNvSpPr>
            <a:spLocks noGrp="1"/>
          </p:cNvSpPr>
          <p:nvPr>
            <p:ph type="body" sz="quarter" idx="14"/>
          </p:nvPr>
        </p:nvSpPr>
        <p:spPr>
          <a:xfrm>
            <a:off x="6244867" y="3993865"/>
            <a:ext cx="5255395" cy="1877233"/>
          </a:xfrm>
          <a:custGeom>
            <a:avLst/>
            <a:gdLst>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0 w 5255395"/>
              <a:gd name="connsiteY7" fmla="*/ 312041 h 1872208"/>
              <a:gd name="connsiteX8" fmla="*/ 312041 w 5255395"/>
              <a:gd name="connsiteY8" fmla="*/ 0 h 1872208"/>
              <a:gd name="connsiteX0" fmla="*/ 312041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312041 w 5255395"/>
              <a:gd name="connsiteY7" fmla="*/ 0 h 1872208"/>
              <a:gd name="connsiteX0" fmla="*/ 18614 w 5255395"/>
              <a:gd name="connsiteY0" fmla="*/ 0 h 1872208"/>
              <a:gd name="connsiteX1" fmla="*/ 5255395 w 5255395"/>
              <a:gd name="connsiteY1" fmla="*/ 0 h 1872208"/>
              <a:gd name="connsiteX2" fmla="*/ 5255395 w 5255395"/>
              <a:gd name="connsiteY2" fmla="*/ 0 h 1872208"/>
              <a:gd name="connsiteX3" fmla="*/ 5255395 w 5255395"/>
              <a:gd name="connsiteY3" fmla="*/ 1560167 h 1872208"/>
              <a:gd name="connsiteX4" fmla="*/ 4943354 w 5255395"/>
              <a:gd name="connsiteY4" fmla="*/ 1872208 h 1872208"/>
              <a:gd name="connsiteX5" fmla="*/ 0 w 5255395"/>
              <a:gd name="connsiteY5" fmla="*/ 1872208 h 1872208"/>
              <a:gd name="connsiteX6" fmla="*/ 0 w 5255395"/>
              <a:gd name="connsiteY6" fmla="*/ 1872208 h 1872208"/>
              <a:gd name="connsiteX7" fmla="*/ 18614 w 5255395"/>
              <a:gd name="connsiteY7" fmla="*/ 0 h 1872208"/>
              <a:gd name="connsiteX0" fmla="*/ 8566 w 5255395"/>
              <a:gd name="connsiteY0" fmla="*/ 0 h 1877233"/>
              <a:gd name="connsiteX1" fmla="*/ 5255395 w 5255395"/>
              <a:gd name="connsiteY1" fmla="*/ 5025 h 1877233"/>
              <a:gd name="connsiteX2" fmla="*/ 5255395 w 5255395"/>
              <a:gd name="connsiteY2" fmla="*/ 5025 h 1877233"/>
              <a:gd name="connsiteX3" fmla="*/ 5255395 w 5255395"/>
              <a:gd name="connsiteY3" fmla="*/ 1565192 h 1877233"/>
              <a:gd name="connsiteX4" fmla="*/ 4943354 w 5255395"/>
              <a:gd name="connsiteY4" fmla="*/ 1877233 h 1877233"/>
              <a:gd name="connsiteX5" fmla="*/ 0 w 5255395"/>
              <a:gd name="connsiteY5" fmla="*/ 1877233 h 1877233"/>
              <a:gd name="connsiteX6" fmla="*/ 0 w 5255395"/>
              <a:gd name="connsiteY6" fmla="*/ 1877233 h 1877233"/>
              <a:gd name="connsiteX7" fmla="*/ 8566 w 5255395"/>
              <a:gd name="connsiteY7" fmla="*/ 0 h 187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395" h="1877233">
                <a:moveTo>
                  <a:pt x="8566" y="0"/>
                </a:moveTo>
                <a:lnTo>
                  <a:pt x="5255395" y="5025"/>
                </a:lnTo>
                <a:lnTo>
                  <a:pt x="5255395" y="5025"/>
                </a:lnTo>
                <a:lnTo>
                  <a:pt x="5255395" y="1565192"/>
                </a:lnTo>
                <a:cubicBezTo>
                  <a:pt x="5255395" y="1737527"/>
                  <a:pt x="5115689" y="1877233"/>
                  <a:pt x="4943354" y="1877233"/>
                </a:cubicBezTo>
                <a:lnTo>
                  <a:pt x="0" y="1877233"/>
                </a:lnTo>
                <a:lnTo>
                  <a:pt x="0" y="1877233"/>
                </a:lnTo>
                <a:cubicBezTo>
                  <a:pt x="2855" y="1251489"/>
                  <a:pt x="5711" y="625744"/>
                  <a:pt x="8566" y="0"/>
                </a:cubicBezTo>
                <a:close/>
              </a:path>
            </a:pathLst>
          </a:custGeom>
          <a:solidFill>
            <a:schemeClr val="bg2"/>
          </a:solidFill>
        </p:spPr>
        <p:txBody>
          <a:bodyPr tIns="108000"/>
          <a:lstStyle/>
          <a:p>
            <a:pPr lvl="0"/>
            <a:r>
              <a:rPr lang="fi-FI"/>
              <a:t>Muokkaa tekstin perustyylejä napsauttamalla</a:t>
            </a:r>
          </a:p>
          <a:p>
            <a:pPr lvl="1"/>
            <a:r>
              <a:rPr lang="fi-FI"/>
              <a:t>toinen taso</a:t>
            </a:r>
          </a:p>
        </p:txBody>
      </p:sp>
      <p:sp>
        <p:nvSpPr>
          <p:cNvPr id="9" name="Tekstin paikkamerkki 5">
            <a:extLst>
              <a:ext uri="{FF2B5EF4-FFF2-40B4-BE49-F238E27FC236}">
                <a16:creationId xmlns:a16="http://schemas.microsoft.com/office/drawing/2014/main" id="{A6A10F1A-0F9D-EB19-F878-815A2311F9D6}"/>
              </a:ext>
            </a:extLst>
          </p:cNvPr>
          <p:cNvSpPr>
            <a:spLocks noGrp="1"/>
          </p:cNvSpPr>
          <p:nvPr>
            <p:ph type="body" sz="quarter" idx="15"/>
          </p:nvPr>
        </p:nvSpPr>
        <p:spPr>
          <a:xfrm>
            <a:off x="6239421" y="1772816"/>
            <a:ext cx="5255395" cy="1872208"/>
          </a:xfrm>
          <a:prstGeom prst="round1Rect">
            <a:avLst/>
          </a:prstGeom>
          <a:solidFill>
            <a:schemeClr val="bg2"/>
          </a:solidFill>
        </p:spPr>
        <p:txBody>
          <a:bodyPr tIns="108000"/>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61082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87066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solidFill>
                  <a:schemeClr val="bg1"/>
                </a:solidFill>
              </a:defRPr>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1560880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49409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yhyt teksti ja kuva">
    <p:spTree>
      <p:nvGrpSpPr>
        <p:cNvPr id="1" name=""/>
        <p:cNvGrpSpPr/>
        <p:nvPr/>
      </p:nvGrpSpPr>
      <p:grpSpPr>
        <a:xfrm>
          <a:off x="0" y="0"/>
          <a:ext cx="0" cy="0"/>
          <a:chOff x="0" y="0"/>
          <a:chExt cx="0" cy="0"/>
        </a:xfrm>
      </p:grpSpPr>
      <p:sp>
        <p:nvSpPr>
          <p:cNvPr id="10" name="Suorakulmio: Vastakkaiset kulmat pyöristetty 9">
            <a:extLst>
              <a:ext uri="{FF2B5EF4-FFF2-40B4-BE49-F238E27FC236}">
                <a16:creationId xmlns:a16="http://schemas.microsoft.com/office/drawing/2014/main" id="{ABCCD6C1-CD89-8F3A-6661-253D5BE85B03}"/>
              </a:ext>
            </a:extLst>
          </p:cNvPr>
          <p:cNvSpPr/>
          <p:nvPr userDrawn="1"/>
        </p:nvSpPr>
        <p:spPr>
          <a:xfrm>
            <a:off x="6330839" y="432653"/>
            <a:ext cx="5400600" cy="5979367"/>
          </a:xfrm>
          <a:custGeom>
            <a:avLst/>
            <a:gdLst>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0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993607 h 5961523"/>
              <a:gd name="connsiteX8" fmla="*/ 993607 w 6768750"/>
              <a:gd name="connsiteY8" fmla="*/ 0 h 5961523"/>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993607 w 6768750"/>
              <a:gd name="connsiteY0" fmla="*/ 235799 h 6197322"/>
              <a:gd name="connsiteX1" fmla="*/ 6768750 w 6768750"/>
              <a:gd name="connsiteY1" fmla="*/ 235799 h 6197322"/>
              <a:gd name="connsiteX2" fmla="*/ 6768750 w 6768750"/>
              <a:gd name="connsiteY2" fmla="*/ 235799 h 6197322"/>
              <a:gd name="connsiteX3" fmla="*/ 6768750 w 6768750"/>
              <a:gd name="connsiteY3" fmla="*/ 5203715 h 6197322"/>
              <a:gd name="connsiteX4" fmla="*/ 5775143 w 6768750"/>
              <a:gd name="connsiteY4" fmla="*/ 6197322 h 6197322"/>
              <a:gd name="connsiteX5" fmla="*/ 0 w 6768750"/>
              <a:gd name="connsiteY5" fmla="*/ 6197322 h 6197322"/>
              <a:gd name="connsiteX6" fmla="*/ 0 w 6768750"/>
              <a:gd name="connsiteY6" fmla="*/ 6197322 h 6197322"/>
              <a:gd name="connsiteX7" fmla="*/ 0 w 6768750"/>
              <a:gd name="connsiteY7" fmla="*/ 246767 h 6197322"/>
              <a:gd name="connsiteX8" fmla="*/ 993607 w 6768750"/>
              <a:gd name="connsiteY8" fmla="*/ 235799 h 6197322"/>
              <a:gd name="connsiteX0" fmla="*/ 0 w 6768750"/>
              <a:gd name="connsiteY0" fmla="*/ 444045 h 6394600"/>
              <a:gd name="connsiteX1" fmla="*/ 6768750 w 6768750"/>
              <a:gd name="connsiteY1" fmla="*/ 433077 h 6394600"/>
              <a:gd name="connsiteX2" fmla="*/ 6768750 w 6768750"/>
              <a:gd name="connsiteY2" fmla="*/ 433077 h 6394600"/>
              <a:gd name="connsiteX3" fmla="*/ 6768750 w 6768750"/>
              <a:gd name="connsiteY3" fmla="*/ 5400993 h 6394600"/>
              <a:gd name="connsiteX4" fmla="*/ 5775143 w 6768750"/>
              <a:gd name="connsiteY4" fmla="*/ 6394600 h 6394600"/>
              <a:gd name="connsiteX5" fmla="*/ 0 w 6768750"/>
              <a:gd name="connsiteY5" fmla="*/ 6394600 h 6394600"/>
              <a:gd name="connsiteX6" fmla="*/ 0 w 6768750"/>
              <a:gd name="connsiteY6" fmla="*/ 6394600 h 6394600"/>
              <a:gd name="connsiteX7" fmla="*/ 0 w 6768750"/>
              <a:gd name="connsiteY7" fmla="*/ 444045 h 6394600"/>
              <a:gd name="connsiteX0" fmla="*/ 0 w 6768750"/>
              <a:gd name="connsiteY0" fmla="*/ 10968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10968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 name="connsiteX0" fmla="*/ 0 w 6768750"/>
              <a:gd name="connsiteY0" fmla="*/ 4144 h 5961523"/>
              <a:gd name="connsiteX1" fmla="*/ 6768750 w 6768750"/>
              <a:gd name="connsiteY1" fmla="*/ 0 h 5961523"/>
              <a:gd name="connsiteX2" fmla="*/ 6768750 w 6768750"/>
              <a:gd name="connsiteY2" fmla="*/ 0 h 5961523"/>
              <a:gd name="connsiteX3" fmla="*/ 6768750 w 6768750"/>
              <a:gd name="connsiteY3" fmla="*/ 4967916 h 5961523"/>
              <a:gd name="connsiteX4" fmla="*/ 5775143 w 6768750"/>
              <a:gd name="connsiteY4" fmla="*/ 5961523 h 5961523"/>
              <a:gd name="connsiteX5" fmla="*/ 0 w 6768750"/>
              <a:gd name="connsiteY5" fmla="*/ 5961523 h 5961523"/>
              <a:gd name="connsiteX6" fmla="*/ 0 w 6768750"/>
              <a:gd name="connsiteY6" fmla="*/ 5961523 h 5961523"/>
              <a:gd name="connsiteX7" fmla="*/ 0 w 6768750"/>
              <a:gd name="connsiteY7" fmla="*/ 4144 h 596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8750" h="5961523">
                <a:moveTo>
                  <a:pt x="0" y="4144"/>
                </a:moveTo>
                <a:lnTo>
                  <a:pt x="6768750" y="0"/>
                </a:lnTo>
                <a:lnTo>
                  <a:pt x="6768750" y="0"/>
                </a:lnTo>
                <a:lnTo>
                  <a:pt x="6768750" y="4967916"/>
                </a:lnTo>
                <a:cubicBezTo>
                  <a:pt x="6768750" y="5516670"/>
                  <a:pt x="6323897" y="5961523"/>
                  <a:pt x="5775143" y="5961523"/>
                </a:cubicBezTo>
                <a:lnTo>
                  <a:pt x="0" y="5961523"/>
                </a:lnTo>
                <a:lnTo>
                  <a:pt x="0" y="5961523"/>
                </a:lnTo>
                <a:lnTo>
                  <a:pt x="0" y="414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p:cNvSpPr>
            <a:spLocks noGrp="1"/>
          </p:cNvSpPr>
          <p:nvPr>
            <p:ph type="title" hasCustomPrompt="1"/>
          </p:nvPr>
        </p:nvSpPr>
        <p:spPr>
          <a:xfrm>
            <a:off x="6960096" y="908720"/>
            <a:ext cx="4104455" cy="5112568"/>
          </a:xfrm>
        </p:spPr>
        <p:txBody>
          <a:bodyPr>
            <a:normAutofit/>
          </a:bodyPr>
          <a:lstStyle>
            <a:lvl1pPr>
              <a:defRPr sz="4800"/>
            </a:lvl1pPr>
          </a:lstStyle>
          <a:p>
            <a:r>
              <a:rPr lang="fi-FI"/>
              <a:t>Lisää lyhyt teksti</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9" name="Kuvan paikkamerkki 8">
            <a:extLst>
              <a:ext uri="{FF2B5EF4-FFF2-40B4-BE49-F238E27FC236}">
                <a16:creationId xmlns:a16="http://schemas.microsoft.com/office/drawing/2014/main" id="{B30D546C-DC0E-2D4D-D42F-476C6F91E9CE}"/>
              </a:ext>
            </a:extLst>
          </p:cNvPr>
          <p:cNvSpPr>
            <a:spLocks noGrp="1"/>
          </p:cNvSpPr>
          <p:nvPr>
            <p:ph type="pic" sz="quarter" idx="13" hasCustomPrompt="1"/>
          </p:nvPr>
        </p:nvSpPr>
        <p:spPr>
          <a:xfrm>
            <a:off x="473768" y="439316"/>
            <a:ext cx="5977520" cy="5972704"/>
          </a:xfrm>
          <a:custGeom>
            <a:avLst/>
            <a:gdLst>
              <a:gd name="connsiteX0" fmla="*/ 996581 w 5979368"/>
              <a:gd name="connsiteY0" fmla="*/ 0 h 5979368"/>
              <a:gd name="connsiteX1" fmla="*/ 5979368 w 5979368"/>
              <a:gd name="connsiteY1" fmla="*/ 0 h 5979368"/>
              <a:gd name="connsiteX2" fmla="*/ 5979368 w 5979368"/>
              <a:gd name="connsiteY2" fmla="*/ 0 h 5979368"/>
              <a:gd name="connsiteX3" fmla="*/ 5979368 w 5979368"/>
              <a:gd name="connsiteY3" fmla="*/ 4982787 h 5979368"/>
              <a:gd name="connsiteX4" fmla="*/ 4982787 w 5979368"/>
              <a:gd name="connsiteY4" fmla="*/ 5979368 h 5979368"/>
              <a:gd name="connsiteX5" fmla="*/ 0 w 5979368"/>
              <a:gd name="connsiteY5" fmla="*/ 5979368 h 5979368"/>
              <a:gd name="connsiteX6" fmla="*/ 0 w 5979368"/>
              <a:gd name="connsiteY6" fmla="*/ 5979368 h 5979368"/>
              <a:gd name="connsiteX7" fmla="*/ 0 w 5979368"/>
              <a:gd name="connsiteY7" fmla="*/ 996581 h 5979368"/>
              <a:gd name="connsiteX8" fmla="*/ 996581 w 5979368"/>
              <a:gd name="connsiteY8" fmla="*/ 0 h 5979368"/>
              <a:gd name="connsiteX0" fmla="*/ 996581 w 6198724"/>
              <a:gd name="connsiteY0" fmla="*/ 0 h 5979368"/>
              <a:gd name="connsiteX1" fmla="*/ 5979368 w 6198724"/>
              <a:gd name="connsiteY1" fmla="*/ 0 h 5979368"/>
              <a:gd name="connsiteX2" fmla="*/ 5979368 w 6198724"/>
              <a:gd name="connsiteY2" fmla="*/ 0 h 5979368"/>
              <a:gd name="connsiteX3" fmla="*/ 5979368 w 6198724"/>
              <a:gd name="connsiteY3" fmla="*/ 4982787 h 5979368"/>
              <a:gd name="connsiteX4" fmla="*/ 5944812 w 6198724"/>
              <a:gd name="connsiteY4" fmla="*/ 5960318 h 5979368"/>
              <a:gd name="connsiteX5" fmla="*/ 0 w 6198724"/>
              <a:gd name="connsiteY5" fmla="*/ 5979368 h 5979368"/>
              <a:gd name="connsiteX6" fmla="*/ 0 w 6198724"/>
              <a:gd name="connsiteY6" fmla="*/ 5979368 h 5979368"/>
              <a:gd name="connsiteX7" fmla="*/ 0 w 6198724"/>
              <a:gd name="connsiteY7" fmla="*/ 996581 h 5979368"/>
              <a:gd name="connsiteX8" fmla="*/ 996581 w 6198724"/>
              <a:gd name="connsiteY8" fmla="*/ 0 h 5979368"/>
              <a:gd name="connsiteX0" fmla="*/ 996581 w 5979368"/>
              <a:gd name="connsiteY0" fmla="*/ 0 h 5979368"/>
              <a:gd name="connsiteX1" fmla="*/ 5979368 w 5979368"/>
              <a:gd name="connsiteY1" fmla="*/ 0 h 5979368"/>
              <a:gd name="connsiteX2" fmla="*/ 5979368 w 5979368"/>
              <a:gd name="connsiteY2" fmla="*/ 0 h 5979368"/>
              <a:gd name="connsiteX3" fmla="*/ 5944812 w 5979368"/>
              <a:gd name="connsiteY3" fmla="*/ 5960318 h 5979368"/>
              <a:gd name="connsiteX4" fmla="*/ 0 w 5979368"/>
              <a:gd name="connsiteY4" fmla="*/ 5979368 h 5979368"/>
              <a:gd name="connsiteX5" fmla="*/ 0 w 5979368"/>
              <a:gd name="connsiteY5" fmla="*/ 5979368 h 5979368"/>
              <a:gd name="connsiteX6" fmla="*/ 0 w 5979368"/>
              <a:gd name="connsiteY6" fmla="*/ 996581 h 5979368"/>
              <a:gd name="connsiteX7" fmla="*/ 996581 w 5979368"/>
              <a:gd name="connsiteY7" fmla="*/ 0 h 5979368"/>
              <a:gd name="connsiteX0" fmla="*/ 996581 w 5982912"/>
              <a:gd name="connsiteY0" fmla="*/ 0 h 5979368"/>
              <a:gd name="connsiteX1" fmla="*/ 5979368 w 5982912"/>
              <a:gd name="connsiteY1" fmla="*/ 0 h 5979368"/>
              <a:gd name="connsiteX2" fmla="*/ 5979368 w 5982912"/>
              <a:gd name="connsiteY2" fmla="*/ 0 h 5979368"/>
              <a:gd name="connsiteX3" fmla="*/ 5982912 w 5982912"/>
              <a:gd name="connsiteY3" fmla="*/ 5960318 h 5979368"/>
              <a:gd name="connsiteX4" fmla="*/ 0 w 5982912"/>
              <a:gd name="connsiteY4" fmla="*/ 5979368 h 5979368"/>
              <a:gd name="connsiteX5" fmla="*/ 0 w 5982912"/>
              <a:gd name="connsiteY5" fmla="*/ 5979368 h 5979368"/>
              <a:gd name="connsiteX6" fmla="*/ 0 w 5982912"/>
              <a:gd name="connsiteY6" fmla="*/ 996581 h 5979368"/>
              <a:gd name="connsiteX7" fmla="*/ 996581 w 5982912"/>
              <a:gd name="connsiteY7" fmla="*/ 0 h 5979368"/>
              <a:gd name="connsiteX0" fmla="*/ 996581 w 5989743"/>
              <a:gd name="connsiteY0" fmla="*/ 0 h 5979368"/>
              <a:gd name="connsiteX1" fmla="*/ 5979368 w 5989743"/>
              <a:gd name="connsiteY1" fmla="*/ 0 h 5979368"/>
              <a:gd name="connsiteX2" fmla="*/ 5979368 w 5989743"/>
              <a:gd name="connsiteY2" fmla="*/ 0 h 5979368"/>
              <a:gd name="connsiteX3" fmla="*/ 5989743 w 5989743"/>
              <a:gd name="connsiteY3" fmla="*/ 5967142 h 5979368"/>
              <a:gd name="connsiteX4" fmla="*/ 0 w 5989743"/>
              <a:gd name="connsiteY4" fmla="*/ 5979368 h 5979368"/>
              <a:gd name="connsiteX5" fmla="*/ 0 w 5989743"/>
              <a:gd name="connsiteY5" fmla="*/ 5979368 h 5979368"/>
              <a:gd name="connsiteX6" fmla="*/ 0 w 5989743"/>
              <a:gd name="connsiteY6" fmla="*/ 996581 h 5979368"/>
              <a:gd name="connsiteX7" fmla="*/ 996581 w 5989743"/>
              <a:gd name="connsiteY7" fmla="*/ 0 h 5979368"/>
              <a:gd name="connsiteX0" fmla="*/ 1002197 w 5995359"/>
              <a:gd name="connsiteY0" fmla="*/ 0 h 5979368"/>
              <a:gd name="connsiteX1" fmla="*/ 5984984 w 5995359"/>
              <a:gd name="connsiteY1" fmla="*/ 0 h 5979368"/>
              <a:gd name="connsiteX2" fmla="*/ 5984984 w 5995359"/>
              <a:gd name="connsiteY2" fmla="*/ 0 h 5979368"/>
              <a:gd name="connsiteX3" fmla="*/ 5995359 w 5995359"/>
              <a:gd name="connsiteY3" fmla="*/ 5967142 h 5979368"/>
              <a:gd name="connsiteX4" fmla="*/ 5616 w 5995359"/>
              <a:gd name="connsiteY4" fmla="*/ 5979368 h 5979368"/>
              <a:gd name="connsiteX5" fmla="*/ 0 w 5995359"/>
              <a:gd name="connsiteY5" fmla="*/ 5968149 h 5979368"/>
              <a:gd name="connsiteX6" fmla="*/ 5616 w 5995359"/>
              <a:gd name="connsiteY6" fmla="*/ 996581 h 5979368"/>
              <a:gd name="connsiteX7" fmla="*/ 1002197 w 5995359"/>
              <a:gd name="connsiteY7" fmla="*/ 0 h 5979368"/>
              <a:gd name="connsiteX0" fmla="*/ 1002197 w 6006590"/>
              <a:gd name="connsiteY0" fmla="*/ 0 h 5979368"/>
              <a:gd name="connsiteX1" fmla="*/ 5984984 w 6006590"/>
              <a:gd name="connsiteY1" fmla="*/ 0 h 5979368"/>
              <a:gd name="connsiteX2" fmla="*/ 5984984 w 6006590"/>
              <a:gd name="connsiteY2" fmla="*/ 0 h 5979368"/>
              <a:gd name="connsiteX3" fmla="*/ 6006590 w 6006590"/>
              <a:gd name="connsiteY3" fmla="*/ 5961532 h 5979368"/>
              <a:gd name="connsiteX4" fmla="*/ 5616 w 6006590"/>
              <a:gd name="connsiteY4" fmla="*/ 5979368 h 5979368"/>
              <a:gd name="connsiteX5" fmla="*/ 0 w 6006590"/>
              <a:gd name="connsiteY5" fmla="*/ 5968149 h 5979368"/>
              <a:gd name="connsiteX6" fmla="*/ 5616 w 6006590"/>
              <a:gd name="connsiteY6" fmla="*/ 996581 h 5979368"/>
              <a:gd name="connsiteX7" fmla="*/ 1002197 w 6006590"/>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1532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67147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 name="connsiteX0" fmla="*/ 1002197 w 5995358"/>
              <a:gd name="connsiteY0" fmla="*/ 0 h 5979368"/>
              <a:gd name="connsiteX1" fmla="*/ 5984984 w 5995358"/>
              <a:gd name="connsiteY1" fmla="*/ 0 h 5979368"/>
              <a:gd name="connsiteX2" fmla="*/ 5984984 w 5995358"/>
              <a:gd name="connsiteY2" fmla="*/ 0 h 5979368"/>
              <a:gd name="connsiteX3" fmla="*/ 5995358 w 5995358"/>
              <a:gd name="connsiteY3" fmla="*/ 5978380 h 5979368"/>
              <a:gd name="connsiteX4" fmla="*/ 5616 w 5995358"/>
              <a:gd name="connsiteY4" fmla="*/ 5979368 h 5979368"/>
              <a:gd name="connsiteX5" fmla="*/ 0 w 5995358"/>
              <a:gd name="connsiteY5" fmla="*/ 5968149 h 5979368"/>
              <a:gd name="connsiteX6" fmla="*/ 5616 w 5995358"/>
              <a:gd name="connsiteY6" fmla="*/ 996581 h 5979368"/>
              <a:gd name="connsiteX7" fmla="*/ 1002197 w 5995358"/>
              <a:gd name="connsiteY7" fmla="*/ 0 h 597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5358" h="5979368">
                <a:moveTo>
                  <a:pt x="1002197" y="0"/>
                </a:moveTo>
                <a:lnTo>
                  <a:pt x="5984984" y="0"/>
                </a:lnTo>
                <a:lnTo>
                  <a:pt x="5984984" y="0"/>
                </a:lnTo>
                <a:cubicBezTo>
                  <a:pt x="5986165" y="1986773"/>
                  <a:pt x="5994177" y="3991607"/>
                  <a:pt x="5995358" y="5978380"/>
                </a:cubicBezTo>
                <a:lnTo>
                  <a:pt x="5616" y="5979368"/>
                </a:lnTo>
                <a:lnTo>
                  <a:pt x="0" y="5968149"/>
                </a:lnTo>
                <a:lnTo>
                  <a:pt x="5616" y="996581"/>
                </a:lnTo>
                <a:cubicBezTo>
                  <a:pt x="5616" y="446185"/>
                  <a:pt x="451801" y="0"/>
                  <a:pt x="1002197" y="0"/>
                </a:cubicBezTo>
                <a:close/>
              </a:path>
            </a:pathLst>
          </a:custGeom>
          <a:noFill/>
          <a:ln>
            <a:noFill/>
          </a:ln>
        </p:spPr>
        <p:txBody>
          <a:bodyPr/>
          <a:lstStyle/>
          <a:p>
            <a:pPr marL="216000" marR="0" lvl="0" indent="-2160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
        <p:nvSpPr>
          <p:cNvPr id="11" name="Alatunnisteen paikkamerkki 3">
            <a:extLst>
              <a:ext uri="{FF2B5EF4-FFF2-40B4-BE49-F238E27FC236}">
                <a16:creationId xmlns:a16="http://schemas.microsoft.com/office/drawing/2014/main" id="{0A335A73-668F-EFA0-6210-F7D7DFB57A4F}"/>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Tree>
    <p:extLst>
      <p:ext uri="{BB962C8B-B14F-4D97-AF65-F5344CB8AC3E}">
        <p14:creationId xmlns:p14="http://schemas.microsoft.com/office/powerpoint/2010/main" val="168499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kaksipalstaine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399" y="1412875"/>
            <a:ext cx="10801201" cy="4824437"/>
          </a:xfrm>
        </p:spPr>
        <p:txBody>
          <a:bodyPr numCol="2" spcCol="360000"/>
          <a:lstStyle>
            <a:lvl4pPr>
              <a:spcBef>
                <a:spcPts val="0"/>
              </a:spcBef>
              <a:defRPr/>
            </a:lvl4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38286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3977" y="188640"/>
            <a:ext cx="10801201"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963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6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lisää taustakuva itse">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7529873F-79AB-8DBF-9805-8FB79F7C3172}"/>
              </a:ext>
              <a:ext uri="{C183D7F6-B498-43B3-948B-1728B52AA6E4}">
                <adec:decorative xmlns:adec="http://schemas.microsoft.com/office/drawing/2017/decorative" val="1"/>
              </a:ext>
            </a:extLst>
          </p:cNvPr>
          <p:cNvSpPr>
            <a:spLocks noGrp="1"/>
          </p:cNvSpPr>
          <p:nvPr>
            <p:ph type="pic" sz="quarter" idx="12" hasCustomPrompt="1"/>
          </p:nvPr>
        </p:nvSpPr>
        <p:spPr>
          <a:xfrm>
            <a:off x="0" y="0"/>
            <a:ext cx="12192000" cy="6858000"/>
          </a:xfrm>
        </p:spPr>
        <p:txBody>
          <a:bodyPr/>
          <a:lstStyle>
            <a:lvl1pPr>
              <a:defRPr/>
            </a:lvl1pPr>
          </a:lstStyle>
          <a:p>
            <a:r>
              <a:rPr lang="fi-FI"/>
              <a:t>Lisää tähän itse taustakuva: </a:t>
            </a:r>
            <a:br>
              <a:rPr lang="fi-FI"/>
            </a:br>
            <a:r>
              <a:rPr lang="fi-FI"/>
              <a:t>Valitse tämä kehys -&gt; Lisää-välilehti -&gt; Kuvat -&gt; Hae kuvia joko omalta </a:t>
            </a:r>
            <a:br>
              <a:rPr lang="fi-FI"/>
            </a:br>
            <a:r>
              <a:rPr lang="fi-FI"/>
              <a:t>koneelta tai Powerpointin kuvapankkikuvista.</a:t>
            </a:r>
          </a:p>
        </p:txBody>
      </p:sp>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3359696" y="2114854"/>
            <a:ext cx="5472607" cy="2178242"/>
          </a:xfrm>
          <a:prstGeom prst="round2DiagRect">
            <a:avLst>
              <a:gd name="adj1" fmla="val 22735"/>
              <a:gd name="adj2" fmla="val 0"/>
            </a:avLst>
          </a:prstGeom>
          <a:solidFill>
            <a:schemeClr val="bg1">
              <a:alpha val="78000"/>
            </a:schemeClr>
          </a:solidFill>
        </p:spPr>
        <p:txBody>
          <a:bodyPr>
            <a:normAutofit/>
          </a:bodyPr>
          <a:lstStyle>
            <a:lvl1pPr algn="ctr">
              <a:defRPr sz="4400"/>
            </a:lvl1pPr>
          </a:lstStyle>
          <a:p>
            <a:r>
              <a:rPr lang="fi-FI"/>
              <a:t>Muokkaa ots. perustyyl. napsautt.</a:t>
            </a:r>
          </a:p>
        </p:txBody>
      </p:sp>
      <p:sp>
        <p:nvSpPr>
          <p:cNvPr id="3" name="Alatunnisteen paikkamerkki 2">
            <a:extLst>
              <a:ext uri="{FF2B5EF4-FFF2-40B4-BE49-F238E27FC236}">
                <a16:creationId xmlns:a16="http://schemas.microsoft.com/office/drawing/2014/main" id="{B9B57AFB-51E5-47FA-E84A-80A7F725580B}"/>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41203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dia, oranssi">
    <p:bg>
      <p:bgPr>
        <a:solidFill>
          <a:schemeClr val="accent1">
            <a:alpha val="88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1B4F7EF-767E-D287-49AB-CCF1E21F2622}"/>
              </a:ext>
              <a:ext uri="{C183D7F6-B498-43B3-948B-1728B52AA6E4}">
                <adec:decorative xmlns:adec="http://schemas.microsoft.com/office/drawing/2017/decorative" val="1"/>
              </a:ext>
            </a:extLst>
          </p:cNvPr>
          <p:cNvPicPr>
            <a:picLocks noChangeAspect="1"/>
          </p:cNvPicPr>
          <p:nvPr userDrawn="1"/>
        </p:nvPicPr>
        <p:blipFill>
          <a:blip r:embed="rId2">
            <a:biLevel thresh="25000"/>
            <a:alphaModFix amt="58000"/>
            <a:extLst>
              <a:ext uri="{28A0092B-C50C-407E-A947-70E740481C1C}">
                <a14:useLocalDpi xmlns:a14="http://schemas.microsoft.com/office/drawing/2010/main" val="0"/>
              </a:ext>
            </a:extLst>
          </a:blip>
          <a:stretch>
            <a:fillRect/>
          </a:stretch>
        </p:blipFill>
        <p:spPr>
          <a:xfrm>
            <a:off x="767408" y="371185"/>
            <a:ext cx="10872227" cy="6115629"/>
          </a:xfrm>
          <a:prstGeom prst="rect">
            <a:avLst/>
          </a:prstGeom>
        </p:spPr>
      </p:pic>
      <p:sp>
        <p:nvSpPr>
          <p:cNvPr id="2" name="Otsikko 1">
            <a:extLst>
              <a:ext uri="{FF2B5EF4-FFF2-40B4-BE49-F238E27FC236}">
                <a16:creationId xmlns:a16="http://schemas.microsoft.com/office/drawing/2014/main" id="{C5A613F4-5D6B-8BB5-09E7-8306E604823A}"/>
              </a:ext>
            </a:extLst>
          </p:cNvPr>
          <p:cNvSpPr>
            <a:spLocks noGrp="1"/>
          </p:cNvSpPr>
          <p:nvPr>
            <p:ph type="title"/>
          </p:nvPr>
        </p:nvSpPr>
        <p:spPr>
          <a:xfrm>
            <a:off x="1631504" y="2132856"/>
            <a:ext cx="8928992" cy="2178242"/>
          </a:xfrm>
          <a:prstGeom prst="round2DiagRect">
            <a:avLst>
              <a:gd name="adj1" fmla="val 22735"/>
              <a:gd name="adj2" fmla="val 0"/>
            </a:avLst>
          </a:prstGeom>
          <a:noFill/>
        </p:spPr>
        <p:txBody>
          <a:bodyPr>
            <a:normAutofit/>
          </a:bodyPr>
          <a:lstStyle>
            <a:lvl1pPr algn="ctr">
              <a:defRPr sz="5400"/>
            </a:lvl1pPr>
          </a:lstStyle>
          <a:p>
            <a:r>
              <a:rPr lang="fi-FI"/>
              <a:t>Muokkaa ots. perustyyl. napsautt.</a:t>
            </a:r>
          </a:p>
        </p:txBody>
      </p:sp>
      <p:sp>
        <p:nvSpPr>
          <p:cNvPr id="4" name="Dian numeron paikkamerkki 3">
            <a:extLst>
              <a:ext uri="{FF2B5EF4-FFF2-40B4-BE49-F238E27FC236}">
                <a16:creationId xmlns:a16="http://schemas.microsoft.com/office/drawing/2014/main" id="{8E321001-EE0F-53ED-2373-7C68BC7F280F}"/>
              </a:ext>
              <a:ext uri="{C183D7F6-B498-43B3-948B-1728B52AA6E4}">
                <adec:decorative xmlns:adec="http://schemas.microsoft.com/office/drawing/2017/decorative" val="1"/>
              </a:ext>
            </a:extLst>
          </p:cNvPr>
          <p:cNvSpPr>
            <a:spLocks noGrp="1"/>
          </p:cNvSpPr>
          <p:nvPr>
            <p:ph type="sldNum" sz="quarter" idx="11"/>
          </p:nvPr>
        </p:nvSpPr>
        <p:spPr/>
        <p:txBody>
          <a:bodyPr/>
          <a:lstStyle>
            <a:lvl1pPr>
              <a:defRPr>
                <a:solidFill>
                  <a:schemeClr val="bg1"/>
                </a:solidFill>
              </a:defRPr>
            </a:lvl1pPr>
          </a:lstStyle>
          <a:p>
            <a:fld id="{A807F21D-6A63-4E75-89AA-A3F521749085}" type="slidenum">
              <a:rPr lang="fi-FI" smtClean="0"/>
              <a:pPr/>
              <a:t>‹#›</a:t>
            </a:fld>
            <a:endParaRPr lang="fi-FI"/>
          </a:p>
        </p:txBody>
      </p:sp>
    </p:spTree>
    <p:extLst>
      <p:ext uri="{BB962C8B-B14F-4D97-AF65-F5344CB8AC3E}">
        <p14:creationId xmlns:p14="http://schemas.microsoft.com/office/powerpoint/2010/main" val="174507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loitusdia, lisää taust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DA9D63A-14F6-F9E5-6B85-EC0B050DBC4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16" b="16"/>
          <a:stretch/>
        </p:blipFill>
        <p:spPr>
          <a:xfrm>
            <a:off x="-33864" y="-19855"/>
            <a:ext cx="12259729" cy="6897710"/>
          </a:xfrm>
          <a:prstGeom prst="rect">
            <a:avLst/>
          </a:prstGeom>
        </p:spPr>
      </p:pic>
      <p:sp>
        <p:nvSpPr>
          <p:cNvPr id="12" name="Vapaamuotoinen: Muoto 11">
            <a:extLst>
              <a:ext uri="{FF2B5EF4-FFF2-40B4-BE49-F238E27FC236}">
                <a16:creationId xmlns:a16="http://schemas.microsoft.com/office/drawing/2014/main" id="{65A50B96-3FB3-D3E7-6A0C-6E62F4417CD5}"/>
              </a:ext>
              <a:ext uri="{C183D7F6-B498-43B3-948B-1728B52AA6E4}">
                <adec:decorative xmlns:adec="http://schemas.microsoft.com/office/drawing/2017/decorative" val="1"/>
              </a:ext>
            </a:extLst>
          </p:cNvPr>
          <p:cNvSpPr/>
          <p:nvPr userDrawn="1"/>
        </p:nvSpPr>
        <p:spPr>
          <a:xfrm>
            <a:off x="8030108" y="-193303"/>
            <a:ext cx="4547613" cy="2034116"/>
          </a:xfrm>
          <a:custGeom>
            <a:avLst/>
            <a:gdLst>
              <a:gd name="connsiteX0" fmla="*/ 0 w 4547613"/>
              <a:gd name="connsiteY0" fmla="*/ 0 h 2034116"/>
              <a:gd name="connsiteX1" fmla="*/ 4547613 w 4547613"/>
              <a:gd name="connsiteY1" fmla="*/ 0 h 2034116"/>
              <a:gd name="connsiteX2" fmla="*/ 4547613 w 4547613"/>
              <a:gd name="connsiteY2" fmla="*/ 2034116 h 2034116"/>
              <a:gd name="connsiteX3" fmla="*/ 853384 w 4547613"/>
              <a:gd name="connsiteY3" fmla="*/ 2034116 h 2034116"/>
              <a:gd name="connsiteX4" fmla="*/ 0 w 4547613"/>
              <a:gd name="connsiteY4" fmla="*/ 1159030 h 2034116"/>
              <a:gd name="connsiteX5" fmla="*/ 0 w 4547613"/>
              <a:gd name="connsiteY5" fmla="*/ 0 h 203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7613" h="2034116">
                <a:moveTo>
                  <a:pt x="0" y="0"/>
                </a:moveTo>
                <a:lnTo>
                  <a:pt x="4547613" y="0"/>
                </a:lnTo>
                <a:lnTo>
                  <a:pt x="4547613" y="2034116"/>
                </a:lnTo>
                <a:lnTo>
                  <a:pt x="853384" y="2034116"/>
                </a:lnTo>
                <a:cubicBezTo>
                  <a:pt x="382072" y="2034116"/>
                  <a:pt x="0" y="1642327"/>
                  <a:pt x="0" y="115903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Otsikko 6">
            <a:extLst>
              <a:ext uri="{FF2B5EF4-FFF2-40B4-BE49-F238E27FC236}">
                <a16:creationId xmlns:a16="http://schemas.microsoft.com/office/drawing/2014/main" id="{717ABEAB-EB4F-E00B-DB07-B2B1D2DF7821}"/>
              </a:ext>
            </a:extLst>
          </p:cNvPr>
          <p:cNvSpPr>
            <a:spLocks noGrp="1"/>
          </p:cNvSpPr>
          <p:nvPr>
            <p:ph type="title"/>
          </p:nvPr>
        </p:nvSpPr>
        <p:spPr>
          <a:xfrm>
            <a:off x="695400" y="2492896"/>
            <a:ext cx="5717519" cy="2448272"/>
          </a:xfrm>
        </p:spPr>
        <p:txBody>
          <a:bodyPr>
            <a:normAutofit/>
          </a:bodyPr>
          <a:lstStyle>
            <a:lvl1pPr>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9">
            <a:extLst>
              <a:ext uri="{FF2B5EF4-FFF2-40B4-BE49-F238E27FC236}">
                <a16:creationId xmlns:a16="http://schemas.microsoft.com/office/drawing/2014/main" id="{CFADC52F-20A5-9024-706A-07535A281DD4}"/>
              </a:ext>
            </a:extLst>
          </p:cNvPr>
          <p:cNvSpPr>
            <a:spLocks noGrp="1"/>
          </p:cNvSpPr>
          <p:nvPr>
            <p:ph type="body" sz="quarter" idx="10" hasCustomPrompt="1"/>
          </p:nvPr>
        </p:nvSpPr>
        <p:spPr>
          <a:xfrm>
            <a:off x="695400" y="5055718"/>
            <a:ext cx="5717519" cy="965570"/>
          </a:xfrm>
        </p:spPr>
        <p:txBody>
          <a:bodyPr/>
          <a:lstStyle>
            <a:lvl1pPr marL="0" indent="0">
              <a:buNone/>
              <a:defRPr/>
            </a:lvl1pPr>
            <a:lvl2pPr marL="324000" indent="0">
              <a:buNone/>
              <a:defRPr/>
            </a:lvl2pPr>
            <a:lvl3pPr marL="900000" indent="0">
              <a:buNone/>
              <a:defRPr/>
            </a:lvl3pPr>
            <a:lvl4pPr marL="900000" indent="0">
              <a:buNone/>
              <a:defRPr/>
            </a:lvl4pPr>
            <a:lvl5pPr marL="900000" indent="0">
              <a:buNone/>
              <a:defRPr/>
            </a:lvl5pPr>
          </a:lstStyle>
          <a:p>
            <a:pPr lvl="0"/>
            <a:r>
              <a:rPr lang="fi-FI"/>
              <a:t>Nimi ja päivämäärä</a:t>
            </a:r>
          </a:p>
        </p:txBody>
      </p:sp>
      <p:pic>
        <p:nvPicPr>
          <p:cNvPr id="4" name="Kuva 3">
            <a:extLst>
              <a:ext uri="{FF2B5EF4-FFF2-40B4-BE49-F238E27FC236}">
                <a16:creationId xmlns:a16="http://schemas.microsoft.com/office/drawing/2014/main" id="{1CB79863-EAE8-B4D0-C498-0078209E54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57105" y="303319"/>
            <a:ext cx="966756" cy="1040873"/>
          </a:xfrm>
          <a:prstGeom prst="rect">
            <a:avLst/>
          </a:prstGeom>
        </p:spPr>
      </p:pic>
      <p:pic>
        <p:nvPicPr>
          <p:cNvPr id="5" name="Kuva 4">
            <a:extLst>
              <a:ext uri="{FF2B5EF4-FFF2-40B4-BE49-F238E27FC236}">
                <a16:creationId xmlns:a16="http://schemas.microsoft.com/office/drawing/2014/main" id="{D300199A-1BC3-85A2-F116-A0F36CCF8CA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68202" y="405605"/>
            <a:ext cx="1675397" cy="957370"/>
          </a:xfrm>
          <a:prstGeom prst="rect">
            <a:avLst/>
          </a:prstGeom>
        </p:spPr>
      </p:pic>
    </p:spTree>
    <p:extLst>
      <p:ext uri="{BB962C8B-B14F-4D97-AF65-F5344CB8AC3E}">
        <p14:creationId xmlns:p14="http://schemas.microsoft.com/office/powerpoint/2010/main" val="195035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44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sisältö, kuva oikealla">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62D17FDE-4544-42B4-5581-C60C1501E9B6}"/>
              </a:ext>
              <a:ext uri="{C183D7F6-B498-43B3-948B-1728B52AA6E4}">
                <adec:decorative xmlns:adec="http://schemas.microsoft.com/office/drawing/2017/decorative" val="1"/>
              </a:ext>
            </a:extLst>
          </p:cNvPr>
          <p:cNvSpPr>
            <a:spLocks noGrp="1"/>
          </p:cNvSpPr>
          <p:nvPr>
            <p:ph type="pic" sz="quarter" idx="12" hasCustomPrompt="1"/>
          </p:nvPr>
        </p:nvSpPr>
        <p:spPr>
          <a:xfrm>
            <a:off x="6972000" y="0"/>
            <a:ext cx="5220000" cy="6858000"/>
          </a:xfrm>
          <a:custGeom>
            <a:avLst/>
            <a:gdLst>
              <a:gd name="connsiteX0" fmla="*/ 0 w 5220000"/>
              <a:gd name="connsiteY0" fmla="*/ 0 h 6858000"/>
              <a:gd name="connsiteX1" fmla="*/ 5220000 w 5220000"/>
              <a:gd name="connsiteY1" fmla="*/ 0 h 6858000"/>
              <a:gd name="connsiteX2" fmla="*/ 5220000 w 5220000"/>
              <a:gd name="connsiteY2" fmla="*/ 6858000 h 6858000"/>
              <a:gd name="connsiteX3" fmla="*/ 1284240 w 5220000"/>
              <a:gd name="connsiteY3" fmla="*/ 6858000 h 6858000"/>
              <a:gd name="connsiteX4" fmla="*/ 1284240 w 5220000"/>
              <a:gd name="connsiteY4" fmla="*/ 1942000 h 6858000"/>
              <a:gd name="connsiteX5" fmla="*/ 9798 w 5220000"/>
              <a:gd name="connsiteY5" fmla="*/ 620688 h 6858000"/>
              <a:gd name="connsiteX6" fmla="*/ 0 w 5220000"/>
              <a:gd name="connsiteY6" fmla="*/ 620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858000"/>
                </a:lnTo>
                <a:lnTo>
                  <a:pt x="1284240" y="6858000"/>
                </a:lnTo>
                <a:lnTo>
                  <a:pt x="1284240" y="1942000"/>
                </a:lnTo>
                <a:cubicBezTo>
                  <a:pt x="1284240" y="1212260"/>
                  <a:pt x="713654" y="620688"/>
                  <a:pt x="9798" y="620688"/>
                </a:cubicBezTo>
                <a:lnTo>
                  <a:pt x="0" y="620688"/>
                </a:lnTo>
                <a:close/>
              </a:path>
            </a:pathLst>
          </a:custGeom>
        </p:spPr>
        <p:txBody>
          <a:bodyPr wrap="square">
            <a:noAutofit/>
          </a:bodyPr>
          <a:lstStyle>
            <a:lvl1pPr>
              <a:defRPr/>
            </a:lvl1pPr>
          </a:lstStyle>
          <a:p>
            <a:r>
              <a:rPr lang="fi-FI"/>
              <a:t>Kuvan lisääminen: valitse tämä kehys-&gt; Lisää-välilehti-&gt;Kuvat</a:t>
            </a:r>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87706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isisältö, kuva oike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A0AAB9E9-496D-04C3-2EEA-B9685FE45518}"/>
              </a:ext>
            </a:extLst>
          </p:cNvPr>
          <p:cNvSpPr/>
          <p:nvPr userDrawn="1"/>
        </p:nvSpPr>
        <p:spPr>
          <a:xfrm>
            <a:off x="6972000" y="0"/>
            <a:ext cx="522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9" name="Vapaamuotoinen: Muoto 8">
            <a:extLst>
              <a:ext uri="{FF2B5EF4-FFF2-40B4-BE49-F238E27FC236}">
                <a16:creationId xmlns:a16="http://schemas.microsoft.com/office/drawing/2014/main" id="{C8AE9F03-8D7B-40A8-96FB-CBC0F4A1E8FA}"/>
              </a:ext>
              <a:ext uri="{C183D7F6-B498-43B3-948B-1728B52AA6E4}">
                <adec:decorative xmlns:adec="http://schemas.microsoft.com/office/drawing/2017/decorative" val="1"/>
              </a:ext>
            </a:extLst>
          </p:cNvPr>
          <p:cNvSpPr>
            <a:spLocks/>
          </p:cNvSpPr>
          <p:nvPr userDrawn="1"/>
        </p:nvSpPr>
        <p:spPr>
          <a:xfrm>
            <a:off x="0"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79376" y="908720"/>
            <a:ext cx="6768752" cy="1440160"/>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79376" y="2420888"/>
            <a:ext cx="6769149" cy="4176762"/>
          </a:xfrm>
        </p:spPr>
        <p:txBody>
          <a:bodyPr/>
          <a:lstStyle>
            <a:lvl1pPr marL="342900" indent="-342900">
              <a:buFont typeface="Arial" panose="020B0604020202020204" pitchFamily="34" charset="0"/>
              <a:buChar char="•"/>
              <a:defRPr/>
            </a:lvl1pPr>
            <a:lvl3pPr>
              <a:spcAft>
                <a:spcPts val="600"/>
              </a:spcAft>
              <a:defRPr/>
            </a:lvl3pPr>
            <a:lvl4pPr>
              <a:spcBef>
                <a:spcPts val="0"/>
              </a:spcBef>
              <a:spcAft>
                <a:spcPts val="600"/>
              </a:spcAft>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97011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sisältö, kuva vasemmall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BFBBC31E-2A34-1725-53A4-A9243CB3C05A}"/>
              </a:ext>
              <a:ext uri="{C183D7F6-B498-43B3-948B-1728B52AA6E4}">
                <adec:decorative xmlns:adec="http://schemas.microsoft.com/office/drawing/2017/decorative" val="1"/>
              </a:ext>
            </a:extLst>
          </p:cNvPr>
          <p:cNvSpPr>
            <a:spLocks noGrp="1"/>
          </p:cNvSpPr>
          <p:nvPr>
            <p:ph type="pic" sz="quarter" idx="14" hasCustomPrompt="1"/>
          </p:nvPr>
        </p:nvSpPr>
        <p:spPr>
          <a:xfrm>
            <a:off x="0" y="0"/>
            <a:ext cx="5220000" cy="6858000"/>
          </a:xfrm>
          <a:custGeom>
            <a:avLst/>
            <a:gdLst>
              <a:gd name="connsiteX0" fmla="*/ 0 w 5220000"/>
              <a:gd name="connsiteY0" fmla="*/ 0 h 6858000"/>
              <a:gd name="connsiteX1" fmla="*/ 5220000 w 5220000"/>
              <a:gd name="connsiteY1" fmla="*/ 0 h 6858000"/>
              <a:gd name="connsiteX2" fmla="*/ 5220000 w 5220000"/>
              <a:gd name="connsiteY2" fmla="*/ 620856 h 6858000"/>
              <a:gd name="connsiteX3" fmla="*/ 5092907 w 5220000"/>
              <a:gd name="connsiteY3" fmla="*/ 627510 h 6858000"/>
              <a:gd name="connsiteX4" fmla="*/ 3948768 w 5220000"/>
              <a:gd name="connsiteY4" fmla="*/ 1942000 h 6858000"/>
              <a:gd name="connsiteX5" fmla="*/ 3948768 w 5220000"/>
              <a:gd name="connsiteY5" fmla="*/ 6858000 h 6858000"/>
              <a:gd name="connsiteX6" fmla="*/ 0 w 5220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0000" h="6858000">
                <a:moveTo>
                  <a:pt x="0" y="0"/>
                </a:moveTo>
                <a:lnTo>
                  <a:pt x="5220000" y="0"/>
                </a:lnTo>
                <a:lnTo>
                  <a:pt x="5220000" y="620856"/>
                </a:lnTo>
                <a:lnTo>
                  <a:pt x="5092907" y="627510"/>
                </a:lnTo>
                <a:cubicBezTo>
                  <a:pt x="4450260" y="695174"/>
                  <a:pt x="3948768" y="1257869"/>
                  <a:pt x="3948768" y="1942000"/>
                </a:cubicBezTo>
                <a:lnTo>
                  <a:pt x="3948768" y="6858000"/>
                </a:lnTo>
                <a:lnTo>
                  <a:pt x="0" y="6858000"/>
                </a:lnTo>
                <a:close/>
              </a:path>
            </a:pathLst>
          </a:custGeom>
        </p:spPr>
        <p:txBody>
          <a:bodyPr wrap="square">
            <a:noAutofit/>
          </a:bodyPr>
          <a:lstStyle>
            <a:lvl1pPr>
              <a:defRPr/>
            </a:lvl1pPr>
          </a:lstStyle>
          <a:p>
            <a:r>
              <a:rPr lang="fi-FI"/>
              <a:t>Kuvan lisääminen: valitse tämä kehys-&gt; Lisää-välilehti -&gt; Kuvat</a:t>
            </a:r>
          </a:p>
        </p:txBody>
      </p:sp>
      <p:sp>
        <p:nvSpPr>
          <p:cNvPr id="11" name="Vapaamuotoinen: Muoto 10">
            <a:extLst>
              <a:ext uri="{FF2B5EF4-FFF2-40B4-BE49-F238E27FC236}">
                <a16:creationId xmlns:a16="http://schemas.microsoft.com/office/drawing/2014/main" id="{05E9F00F-BF66-DD96-BAFB-B08E62C5760A}"/>
              </a:ext>
              <a:ext uri="{C183D7F6-B498-43B3-948B-1728B52AA6E4}">
                <adec:decorative xmlns:adec="http://schemas.microsoft.com/office/drawing/2017/decorative" val="1"/>
              </a:ext>
            </a:extLst>
          </p:cNvPr>
          <p:cNvSpPr>
            <a:spLocks/>
          </p:cNvSpPr>
          <p:nvPr userDrawn="1"/>
        </p:nvSpPr>
        <p:spPr>
          <a:xfrm flipH="1">
            <a:off x="3948768" y="620688"/>
            <a:ext cx="8256240" cy="6237312"/>
          </a:xfrm>
          <a:custGeom>
            <a:avLst/>
            <a:gdLst>
              <a:gd name="connsiteX0" fmla="*/ 0 w 7835756"/>
              <a:gd name="connsiteY0" fmla="*/ 0 h 5703819"/>
              <a:gd name="connsiteX1" fmla="*/ 6626220 w 7835756"/>
              <a:gd name="connsiteY1" fmla="*/ 0 h 5703819"/>
              <a:gd name="connsiteX2" fmla="*/ 7835756 w 7835756"/>
              <a:gd name="connsiteY2" fmla="*/ 1208297 h 5703819"/>
              <a:gd name="connsiteX3" fmla="*/ 7835756 w 7835756"/>
              <a:gd name="connsiteY3" fmla="*/ 5703819 h 5703819"/>
              <a:gd name="connsiteX4" fmla="*/ 802803 w 7835756"/>
              <a:gd name="connsiteY4" fmla="*/ 5703819 h 5703819"/>
              <a:gd name="connsiteX5" fmla="*/ 0 w 7835756"/>
              <a:gd name="connsiteY5" fmla="*/ 5699444 h 5703819"/>
              <a:gd name="connsiteX6" fmla="*/ 0 w 7835756"/>
              <a:gd name="connsiteY6" fmla="*/ 0 h 5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5756" h="5703819">
                <a:moveTo>
                  <a:pt x="0" y="0"/>
                </a:moveTo>
                <a:lnTo>
                  <a:pt x="6626220" y="0"/>
                </a:lnTo>
                <a:cubicBezTo>
                  <a:pt x="7294229" y="0"/>
                  <a:pt x="7835756" y="540973"/>
                  <a:pt x="7835756" y="1208297"/>
                </a:cubicBezTo>
                <a:lnTo>
                  <a:pt x="7835756" y="5703819"/>
                </a:lnTo>
                <a:lnTo>
                  <a:pt x="802803" y="5703819"/>
                </a:lnTo>
                <a:lnTo>
                  <a:pt x="0" y="5699444"/>
                </a:lnTo>
                <a:lnTo>
                  <a:pt x="0" y="0"/>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Otsikko 1">
            <a:extLst>
              <a:ext uri="{FF2B5EF4-FFF2-40B4-BE49-F238E27FC236}">
                <a16:creationId xmlns:a16="http://schemas.microsoft.com/office/drawing/2014/main" id="{5CB23565-63C5-0CD3-7444-DA9FC92328AA}"/>
              </a:ext>
            </a:extLst>
          </p:cNvPr>
          <p:cNvSpPr>
            <a:spLocks noGrp="1"/>
          </p:cNvSpPr>
          <p:nvPr userDrawn="1">
            <p:ph type="title"/>
          </p:nvPr>
        </p:nvSpPr>
        <p:spPr>
          <a:xfrm>
            <a:off x="4583435" y="908720"/>
            <a:ext cx="6840760" cy="1368152"/>
          </a:xfrm>
        </p:spPr>
        <p:txBody>
          <a:bodyPr/>
          <a:lstStyle/>
          <a:p>
            <a:r>
              <a:rPr lang="fi-FI"/>
              <a:t>Muokkaa ots. perustyyl. napsautt.</a:t>
            </a:r>
          </a:p>
        </p:txBody>
      </p:sp>
      <p:sp>
        <p:nvSpPr>
          <p:cNvPr id="7" name="Tekstin paikkamerkki 6">
            <a:extLst>
              <a:ext uri="{FF2B5EF4-FFF2-40B4-BE49-F238E27FC236}">
                <a16:creationId xmlns:a16="http://schemas.microsoft.com/office/drawing/2014/main" id="{D115CAD4-C88F-246D-180B-79BE252A9323}"/>
              </a:ext>
            </a:extLst>
          </p:cNvPr>
          <p:cNvSpPr>
            <a:spLocks noGrp="1"/>
          </p:cNvSpPr>
          <p:nvPr userDrawn="1">
            <p:ph type="body" sz="quarter" idx="13"/>
          </p:nvPr>
        </p:nvSpPr>
        <p:spPr>
          <a:xfrm>
            <a:off x="4584055" y="2348880"/>
            <a:ext cx="6840537" cy="4248770"/>
          </a:xfrm>
        </p:spPr>
        <p:txBody>
          <a:bodyPr/>
          <a:lstStyle/>
          <a:p>
            <a:pPr lvl="0"/>
            <a:r>
              <a:rPr lang="fi-FI"/>
              <a:t>Muokkaa tekstin perustyylejä napsauttamalla</a:t>
            </a:r>
          </a:p>
          <a:p>
            <a:pPr lvl="1"/>
            <a:r>
              <a:rPr lang="fi-FI"/>
              <a:t>toinen taso</a:t>
            </a:r>
          </a:p>
          <a:p>
            <a:pPr lvl="2"/>
            <a:r>
              <a:rPr lang="fi-FI"/>
              <a:t>kolmas taso</a:t>
            </a:r>
          </a:p>
        </p:txBody>
      </p:sp>
      <p:sp>
        <p:nvSpPr>
          <p:cNvPr id="4" name="Dian numeron paikkamerkki 3">
            <a:extLst>
              <a:ext uri="{FF2B5EF4-FFF2-40B4-BE49-F238E27FC236}">
                <a16:creationId xmlns:a16="http://schemas.microsoft.com/office/drawing/2014/main" id="{69C03D2D-8177-0B5F-DA63-9554F5D5D4AA}"/>
              </a:ext>
              <a:ext uri="{C183D7F6-B498-43B3-948B-1728B52AA6E4}">
                <adec:decorative xmlns:adec="http://schemas.microsoft.com/office/drawing/2017/decorative" val="1"/>
              </a:ext>
            </a:extLst>
          </p:cNvPr>
          <p:cNvSpPr>
            <a:spLocks noGrp="1"/>
          </p:cNvSpPr>
          <p:nvPr userDrawn="1">
            <p:ph type="sldNum" sz="quarter" idx="11"/>
          </p:nvPr>
        </p:nvSpPr>
        <p:spPr/>
        <p:txBody>
          <a:bodyPr/>
          <a:lstStyle/>
          <a:p>
            <a:fld id="{A807F21D-6A63-4E75-89AA-A3F521749085}" type="slidenum">
              <a:rPr lang="fi-FI" smtClean="0"/>
              <a:pPr/>
              <a:t>‹#›</a:t>
            </a:fld>
            <a:endParaRPr lang="fi-FI"/>
          </a:p>
        </p:txBody>
      </p:sp>
    </p:spTree>
    <p:extLst>
      <p:ext uri="{BB962C8B-B14F-4D97-AF65-F5344CB8AC3E}">
        <p14:creationId xmlns:p14="http://schemas.microsoft.com/office/powerpoint/2010/main" val="115827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ni kuva ja 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332656"/>
            <a:ext cx="8928993"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1" y="1556891"/>
            <a:ext cx="7488832"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
        <p:nvSpPr>
          <p:cNvPr id="14" name="Kuvan paikkamerkki 13">
            <a:extLst>
              <a:ext uri="{FF2B5EF4-FFF2-40B4-BE49-F238E27FC236}">
                <a16:creationId xmlns:a16="http://schemas.microsoft.com/office/drawing/2014/main" id="{CBE1235E-23A8-9711-F09F-03F31D2B9B76}"/>
              </a:ext>
            </a:extLst>
          </p:cNvPr>
          <p:cNvSpPr>
            <a:spLocks noGrp="1"/>
          </p:cNvSpPr>
          <p:nvPr>
            <p:ph type="pic" sz="quarter" idx="13" hasCustomPrompt="1"/>
          </p:nvPr>
        </p:nvSpPr>
        <p:spPr>
          <a:xfrm>
            <a:off x="8720982" y="764704"/>
            <a:ext cx="3471018" cy="6093296"/>
          </a:xfrm>
          <a:custGeom>
            <a:avLst/>
            <a:gdLst>
              <a:gd name="connsiteX0" fmla="*/ 700139 w 3471018"/>
              <a:gd name="connsiteY0" fmla="*/ 0 h 5516562"/>
              <a:gd name="connsiteX1" fmla="*/ 3471018 w 3471018"/>
              <a:gd name="connsiteY1" fmla="*/ 0 h 5516562"/>
              <a:gd name="connsiteX2" fmla="*/ 3471018 w 3471018"/>
              <a:gd name="connsiteY2" fmla="*/ 5516562 h 5516562"/>
              <a:gd name="connsiteX3" fmla="*/ 0 w 3471018"/>
              <a:gd name="connsiteY3" fmla="*/ 5516562 h 5516562"/>
              <a:gd name="connsiteX4" fmla="*/ 0 w 3471018"/>
              <a:gd name="connsiteY4" fmla="*/ 700139 h 5516562"/>
              <a:gd name="connsiteX5" fmla="*/ 700139 w 3471018"/>
              <a:gd name="connsiteY5" fmla="*/ 0 h 551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018" h="5516562">
                <a:moveTo>
                  <a:pt x="700139" y="0"/>
                </a:moveTo>
                <a:lnTo>
                  <a:pt x="3471018" y="0"/>
                </a:lnTo>
                <a:lnTo>
                  <a:pt x="3471018" y="5516562"/>
                </a:lnTo>
                <a:lnTo>
                  <a:pt x="0" y="5516562"/>
                </a:lnTo>
                <a:lnTo>
                  <a:pt x="0" y="700139"/>
                </a:lnTo>
                <a:cubicBezTo>
                  <a:pt x="0" y="313463"/>
                  <a:pt x="313463" y="0"/>
                  <a:pt x="700139" y="0"/>
                </a:cubicBezTo>
                <a:close/>
              </a:path>
            </a:pathLst>
          </a:custGeom>
          <a:noFill/>
        </p:spPr>
        <p:txBody>
          <a:bodyPr wrap="square">
            <a:noAutofit/>
          </a:bodyPr>
          <a:lstStyle/>
          <a:p>
            <a:pPr marL="342900" marR="0" lvl="0" indent="-342900" algn="l" defTabSz="914400" rtl="0" eaLnBrk="1" fontAlgn="auto" latinLnBrk="0" hangingPunct="1">
              <a:lnSpc>
                <a:spcPct val="100000"/>
              </a:lnSpc>
              <a:spcBef>
                <a:spcPts val="600"/>
              </a:spcBef>
              <a:spcAft>
                <a:spcPts val="600"/>
              </a:spcAft>
              <a:buClr>
                <a:srgbClr val="F49915"/>
              </a:buClr>
              <a:buSzTx/>
              <a:buFont typeface="Arial" panose="020B0604020202020204" pitchFamily="34" charset="0"/>
              <a:buChar char="•"/>
              <a:tabLst/>
              <a:defRPr/>
            </a:pPr>
            <a:r>
              <a:rPr lang="fi-FI"/>
              <a:t>Kuvan lisääminen: valitse tämä kehys-&gt; Lisää-välilehti -&gt; Kuvat</a:t>
            </a:r>
          </a:p>
          <a:p>
            <a:endParaRPr lang="fi-FI"/>
          </a:p>
        </p:txBody>
      </p:sp>
    </p:spTree>
    <p:extLst>
      <p:ext uri="{BB962C8B-B14F-4D97-AF65-F5344CB8AC3E}">
        <p14:creationId xmlns:p14="http://schemas.microsoft.com/office/powerpoint/2010/main" val="212647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isisältö">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60727C2-6D83-A38C-3BEA-6DF6839770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2" name="Otsikko 1"/>
          <p:cNvSpPr>
            <a:spLocks noGrp="1"/>
          </p:cNvSpPr>
          <p:nvPr>
            <p:ph type="title" hasCustomPrompt="1"/>
          </p:nvPr>
        </p:nvSpPr>
        <p:spPr>
          <a:xfrm>
            <a:off x="695400" y="260648"/>
            <a:ext cx="10729192" cy="1080120"/>
          </a:xfrm>
        </p:spPr>
        <p:txBody>
          <a:bodyPr/>
          <a:lstStyle>
            <a:lvl1pPr>
              <a:defRPr/>
            </a:lvl1pPr>
          </a:lstStyle>
          <a:p>
            <a:r>
              <a:rPr lang="fi-FI"/>
              <a:t>Lisää otsikko</a:t>
            </a:r>
          </a:p>
        </p:txBody>
      </p:sp>
      <p:sp>
        <p:nvSpPr>
          <p:cNvPr id="5" name="Dian numeron paikkamerkki 4">
            <a:extLst>
              <a:ext uri="{FF2B5EF4-FFF2-40B4-BE49-F238E27FC236}">
                <a16:creationId xmlns:a16="http://schemas.microsoft.com/office/drawing/2014/main" id="{1E4B9B96-4A78-2DE2-A512-F2FE5E901D70}"/>
              </a:ext>
              <a:ext uri="{C183D7F6-B498-43B3-948B-1728B52AA6E4}">
                <adec:decorative xmlns:adec="http://schemas.microsoft.com/office/drawing/2017/decorative" val="1"/>
              </a:ext>
            </a:extLst>
          </p:cNvPr>
          <p:cNvSpPr>
            <a:spLocks noGrp="1"/>
          </p:cNvSpPr>
          <p:nvPr>
            <p:ph type="sldNum" sz="quarter" idx="11"/>
          </p:nvPr>
        </p:nvSpPr>
        <p:spPr>
          <a:xfrm>
            <a:off x="11208567" y="6400839"/>
            <a:ext cx="748479" cy="365125"/>
          </a:xfrm>
        </p:spPr>
        <p:txBody>
          <a:bodyPr/>
          <a:lstStyle/>
          <a:p>
            <a:fld id="{A807F21D-6A63-4E75-89AA-A3F521749085}" type="slidenum">
              <a:rPr lang="fi-FI" smtClean="0"/>
              <a:pPr/>
              <a:t>‹#›</a:t>
            </a:fld>
            <a:endParaRPr lang="fi-FI"/>
          </a:p>
        </p:txBody>
      </p:sp>
      <p:sp>
        <p:nvSpPr>
          <p:cNvPr id="7" name="Tekstin paikkamerkki 6">
            <a:extLst>
              <a:ext uri="{FF2B5EF4-FFF2-40B4-BE49-F238E27FC236}">
                <a16:creationId xmlns:a16="http://schemas.microsoft.com/office/drawing/2014/main" id="{77A2C348-A1B8-5E0C-886D-43E1660B1378}"/>
              </a:ext>
            </a:extLst>
          </p:cNvPr>
          <p:cNvSpPr>
            <a:spLocks noGrp="1"/>
          </p:cNvSpPr>
          <p:nvPr>
            <p:ph type="body" sz="quarter" idx="12"/>
          </p:nvPr>
        </p:nvSpPr>
        <p:spPr>
          <a:xfrm>
            <a:off x="695400" y="1484883"/>
            <a:ext cx="8928993" cy="4824437"/>
          </a:xfrm>
        </p:spPr>
        <p:txBody>
          <a:bodyPr/>
          <a:lstStyle>
            <a:lvl4pPr>
              <a:spcBef>
                <a:spcPts val="0"/>
              </a:spcBef>
              <a:defRPr/>
            </a:lvl4pPr>
            <a:lvl5pPr>
              <a:spcBef>
                <a:spcPts val="0"/>
              </a:spcBef>
              <a:spcAft>
                <a:spcPts val="600"/>
              </a:spcAft>
              <a:defRPr/>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54469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kaksi tekstilaat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07CF96-535A-CF3F-90BD-A2BCAA2EB7D1}"/>
              </a:ext>
            </a:extLst>
          </p:cNvPr>
          <p:cNvSpPr>
            <a:spLocks noGrp="1"/>
          </p:cNvSpPr>
          <p:nvPr>
            <p:ph type="title"/>
          </p:nvPr>
        </p:nvSpPr>
        <p:spPr/>
        <p:txBody>
          <a:bodyPr/>
          <a:lstStyle>
            <a:lvl1pPr algn="ctr">
              <a:defRPr/>
            </a:lvl1pPr>
          </a:lstStyle>
          <a:p>
            <a:r>
              <a:rPr lang="fi-FI"/>
              <a:t>Muokkaa ots. perustyyl. napsautt.</a:t>
            </a:r>
          </a:p>
        </p:txBody>
      </p:sp>
      <p:sp>
        <p:nvSpPr>
          <p:cNvPr id="3" name="Alatunnisteen paikkamerkki 2">
            <a:extLst>
              <a:ext uri="{FF2B5EF4-FFF2-40B4-BE49-F238E27FC236}">
                <a16:creationId xmlns:a16="http://schemas.microsoft.com/office/drawing/2014/main" id="{64A010E3-27B3-F08E-D8A2-B7A1337A3423}"/>
              </a:ext>
              <a:ext uri="{C183D7F6-B498-43B3-948B-1728B52AA6E4}">
                <adec:decorative xmlns:adec="http://schemas.microsoft.com/office/drawing/2017/decorative" val="1"/>
              </a:ext>
            </a:extLst>
          </p:cNvPr>
          <p:cNvSpPr>
            <a:spLocks noGrp="1"/>
          </p:cNvSpPr>
          <p:nvPr>
            <p:ph type="ftr" sz="quarter" idx="10"/>
          </p:nvPr>
        </p:nvSpPr>
        <p:spPr>
          <a:xfrm>
            <a:off x="3359696" y="6448251"/>
            <a:ext cx="5472608" cy="282577"/>
          </a:xfrm>
          <a:prstGeom prst="rect">
            <a:avLst/>
          </a:prstGeom>
        </p:spPr>
        <p:txBody>
          <a:bodyPr/>
          <a:lstStyle/>
          <a:p>
            <a:r>
              <a:rPr lang="fi-FI"/>
              <a:t>Uusimaa-päivä 21.5.2024</a:t>
            </a:r>
          </a:p>
        </p:txBody>
      </p:sp>
      <p:sp>
        <p:nvSpPr>
          <p:cNvPr id="4" name="Dian numeron paikkamerkki 3">
            <a:extLst>
              <a:ext uri="{FF2B5EF4-FFF2-40B4-BE49-F238E27FC236}">
                <a16:creationId xmlns:a16="http://schemas.microsoft.com/office/drawing/2014/main" id="{45D8F3D5-20DF-C471-A3A8-AEF3CABB34C7}"/>
              </a:ext>
              <a:ext uri="{C183D7F6-B498-43B3-948B-1728B52AA6E4}">
                <adec:decorative xmlns:adec="http://schemas.microsoft.com/office/drawing/2017/decorative" val="1"/>
              </a:ext>
            </a:extLst>
          </p:cNvPr>
          <p:cNvSpPr>
            <a:spLocks noGrp="1"/>
          </p:cNvSpPr>
          <p:nvPr>
            <p:ph type="sldNum" sz="quarter" idx="11"/>
          </p:nvPr>
        </p:nvSpPr>
        <p:spPr/>
        <p:txBody>
          <a:bodyPr/>
          <a:lstStyle/>
          <a:p>
            <a:fld id="{A807F21D-6A63-4E75-89AA-A3F521749085}" type="slidenum">
              <a:rPr lang="fi-FI" smtClean="0"/>
              <a:pPr/>
              <a:t>‹#›</a:t>
            </a:fld>
            <a:endParaRPr lang="fi-FI"/>
          </a:p>
        </p:txBody>
      </p:sp>
      <p:sp>
        <p:nvSpPr>
          <p:cNvPr id="6" name="Tekstin paikkamerkki 5">
            <a:extLst>
              <a:ext uri="{FF2B5EF4-FFF2-40B4-BE49-F238E27FC236}">
                <a16:creationId xmlns:a16="http://schemas.microsoft.com/office/drawing/2014/main" id="{7ED99D51-E838-63E4-7432-52FD9A5D587A}"/>
              </a:ext>
            </a:extLst>
          </p:cNvPr>
          <p:cNvSpPr>
            <a:spLocks noGrp="1"/>
          </p:cNvSpPr>
          <p:nvPr>
            <p:ph type="body" sz="quarter" idx="12"/>
          </p:nvPr>
        </p:nvSpPr>
        <p:spPr>
          <a:xfrm>
            <a:off x="479971" y="1700808"/>
            <a:ext cx="5255395"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
        <p:nvSpPr>
          <p:cNvPr id="8" name="Tekstin paikkamerkki 5">
            <a:extLst>
              <a:ext uri="{FF2B5EF4-FFF2-40B4-BE49-F238E27FC236}">
                <a16:creationId xmlns:a16="http://schemas.microsoft.com/office/drawing/2014/main" id="{B3B6A383-2CA5-7FA6-255C-E276876691FF}"/>
              </a:ext>
            </a:extLst>
          </p:cNvPr>
          <p:cNvSpPr>
            <a:spLocks noGrp="1"/>
          </p:cNvSpPr>
          <p:nvPr>
            <p:ph type="body" sz="quarter" idx="13"/>
          </p:nvPr>
        </p:nvSpPr>
        <p:spPr>
          <a:xfrm flipH="1">
            <a:off x="6385218" y="1700808"/>
            <a:ext cx="5255397" cy="4320480"/>
          </a:xfrm>
          <a:prstGeom prst="round2DiagRect">
            <a:avLst/>
          </a:prstGeom>
          <a:solidFill>
            <a:schemeClr val="bg2"/>
          </a:solidFill>
        </p:spPr>
        <p:txBody>
          <a:body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52562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9376" y="299195"/>
            <a:ext cx="11161240" cy="1080120"/>
          </a:xfrm>
          <a:prstGeom prst="rect">
            <a:avLst/>
          </a:prstGeom>
        </p:spPr>
        <p:txBody>
          <a:bodyPr vert="horz" lIns="91440" tIns="45720" rIns="91440" bIns="45720" rtlCol="0" anchor="ctr">
            <a:normAutofit/>
          </a:bodyPr>
          <a:lstStyle/>
          <a:p>
            <a:r>
              <a:rPr lang="fi-FI"/>
              <a:t>Lisää otsikko</a:t>
            </a:r>
          </a:p>
        </p:txBody>
      </p:sp>
      <p:sp>
        <p:nvSpPr>
          <p:cNvPr id="5" name="Dian numeron paikkamerkki 4">
            <a:extLst>
              <a:ext uri="{FF2B5EF4-FFF2-40B4-BE49-F238E27FC236}">
                <a16:creationId xmlns:a16="http://schemas.microsoft.com/office/drawing/2014/main" id="{AB4EECB2-66BA-079B-47DA-25C377610443}"/>
              </a:ext>
              <a:ext uri="{C183D7F6-B498-43B3-948B-1728B52AA6E4}">
                <adec:decorative xmlns:adec="http://schemas.microsoft.com/office/drawing/2017/decorative" val="1"/>
              </a:ext>
            </a:extLst>
          </p:cNvPr>
          <p:cNvSpPr>
            <a:spLocks noGrp="1"/>
          </p:cNvSpPr>
          <p:nvPr>
            <p:ph type="sldNum" sz="quarter" idx="4"/>
          </p:nvPr>
        </p:nvSpPr>
        <p:spPr>
          <a:xfrm>
            <a:off x="10704512" y="6448251"/>
            <a:ext cx="1159024" cy="365125"/>
          </a:xfrm>
          <a:prstGeom prst="rect">
            <a:avLst/>
          </a:prstGeom>
        </p:spPr>
        <p:txBody>
          <a:bodyPr vert="horz" lIns="91440" tIns="45720" rIns="91440" bIns="45720" rtlCol="0" anchor="ctr"/>
          <a:lstStyle>
            <a:lvl1pPr algn="r">
              <a:defRPr sz="1050">
                <a:solidFill>
                  <a:schemeClr val="tx1">
                    <a:tint val="75000"/>
                  </a:schemeClr>
                </a:solidFill>
                <a:latin typeface="Source Sans Pro" panose="020B0503030403020204" pitchFamily="34" charset="0"/>
                <a:ea typeface="Source Sans Pro" panose="020B0503030403020204" pitchFamily="34" charset="0"/>
              </a:defRPr>
            </a:lvl1pPr>
          </a:lstStyle>
          <a:p>
            <a:fld id="{A807F21D-6A63-4E75-89AA-A3F521749085}" type="slidenum">
              <a:rPr lang="fi-FI" smtClean="0"/>
              <a:pPr/>
              <a:t>‹#›</a:t>
            </a:fld>
            <a:endParaRPr lang="fi-FI"/>
          </a:p>
        </p:txBody>
      </p:sp>
      <p:sp>
        <p:nvSpPr>
          <p:cNvPr id="8" name="Tekstin paikkamerkki 7">
            <a:extLst>
              <a:ext uri="{FF2B5EF4-FFF2-40B4-BE49-F238E27FC236}">
                <a16:creationId xmlns:a16="http://schemas.microsoft.com/office/drawing/2014/main" id="{884D4D8D-45A5-E74C-2E65-9F8E1F23935F}"/>
              </a:ext>
            </a:extLst>
          </p:cNvPr>
          <p:cNvSpPr>
            <a:spLocks noGrp="1"/>
          </p:cNvSpPr>
          <p:nvPr>
            <p:ph type="body" idx="1"/>
          </p:nvPr>
        </p:nvSpPr>
        <p:spPr>
          <a:xfrm>
            <a:off x="551384" y="1556792"/>
            <a:ext cx="11089232" cy="4536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4"/>
            <a:endParaRPr lang="fi-FI"/>
          </a:p>
        </p:txBody>
      </p:sp>
    </p:spTree>
  </p:cSld>
  <p:clrMap bg1="lt1" tx1="dk1" bg2="lt2" tx2="dk2" accent1="accent1" accent2="accent2" accent3="accent3" accent4="accent4" accent5="accent5" accent6="accent6" hlink="hlink" folHlink="folHlink"/>
  <p:sldLayoutIdLst>
    <p:sldLayoutId id="2147483674" r:id="rId1"/>
    <p:sldLayoutId id="2147483715" r:id="rId2"/>
    <p:sldLayoutId id="2147483668" r:id="rId3"/>
    <p:sldLayoutId id="2147483712" r:id="rId4"/>
    <p:sldLayoutId id="2147483669" r:id="rId5"/>
    <p:sldLayoutId id="2147483708" r:id="rId6"/>
    <p:sldLayoutId id="2147483650" r:id="rId7"/>
    <p:sldLayoutId id="2147483714" r:id="rId8"/>
    <p:sldLayoutId id="2147483675" r:id="rId9"/>
    <p:sldLayoutId id="2147483681" r:id="rId10"/>
    <p:sldLayoutId id="2147483697" r:id="rId11"/>
    <p:sldLayoutId id="2147483710" r:id="rId12"/>
    <p:sldLayoutId id="2147483709" r:id="rId13"/>
    <p:sldLayoutId id="2147483711" r:id="rId14"/>
    <p:sldLayoutId id="2147483676" r:id="rId15"/>
    <p:sldLayoutId id="2147483707" r:id="rId16"/>
    <p:sldLayoutId id="2147483687" r:id="rId17"/>
    <p:sldLayoutId id="2147483679" r:id="rId18"/>
    <p:sldLayoutId id="2147483696" r:id="rId19"/>
    <p:sldLayoutId id="2147483713" r:id="rId20"/>
  </p:sldLayoutIdLst>
  <p:hf hdr="0" dt="0"/>
  <p:txStyles>
    <p:titleStyle>
      <a:lvl1pPr algn="l" defTabSz="914400" rtl="0" eaLnBrk="1" latinLnBrk="0" hangingPunct="1">
        <a:spcBef>
          <a:spcPct val="0"/>
        </a:spcBef>
        <a:buNone/>
        <a:defRPr sz="3600" b="1" kern="1200">
          <a:solidFill>
            <a:schemeClr val="tx1"/>
          </a:solidFill>
          <a:latin typeface="Titillium Web" panose="00000300000000000000" pitchFamily="2" charset="0"/>
          <a:ea typeface="+mj-ea"/>
          <a:cs typeface="+mj-cs"/>
        </a:defRPr>
      </a:lvl1pPr>
    </p:titleStyle>
    <p:bodyStyle>
      <a:lvl1pPr marL="342900" indent="-342900" algn="l" defTabSz="914400" rtl="0" eaLnBrk="1" latinLnBrk="0" hangingPunct="1">
        <a:spcBef>
          <a:spcPts val="600"/>
        </a:spcBef>
        <a:spcAft>
          <a:spcPts val="600"/>
        </a:spcAft>
        <a:buClr>
          <a:schemeClr val="accent2"/>
        </a:buClr>
        <a:buFont typeface="Arial" panose="020B0604020202020204" pitchFamily="34" charset="0"/>
        <a:buChar char="•"/>
        <a:defRPr sz="2200" kern="1200" baseline="0">
          <a:solidFill>
            <a:schemeClr val="tx2"/>
          </a:solidFill>
          <a:latin typeface="+mn-lt"/>
          <a:ea typeface="+mn-ea"/>
          <a:cs typeface="Arial" pitchFamily="34" charset="0"/>
        </a:defRPr>
      </a:lvl1pPr>
      <a:lvl2pPr marL="666900" indent="-342900" algn="l" defTabSz="914400" rtl="0" eaLnBrk="1" latinLnBrk="0" hangingPunct="1">
        <a:spcBef>
          <a:spcPts val="0"/>
        </a:spcBef>
        <a:spcAft>
          <a:spcPts val="600"/>
        </a:spcAft>
        <a:buClr>
          <a:schemeClr val="accent2"/>
        </a:buClr>
        <a:buFont typeface="Arial" panose="020B0604020202020204" pitchFamily="34" charset="0"/>
        <a:buChar char="•"/>
        <a:defRPr sz="2200" kern="1200">
          <a:solidFill>
            <a:schemeClr val="tx2"/>
          </a:solidFill>
          <a:latin typeface="+mn-lt"/>
          <a:ea typeface="+mn-ea"/>
          <a:cs typeface="Arial" pitchFamily="34" charset="0"/>
        </a:defRPr>
      </a:lvl2pPr>
      <a:lvl3pPr marL="1116000" indent="-216000" algn="l" defTabSz="914400" rtl="0" eaLnBrk="1" latinLnBrk="0" hangingPunct="1">
        <a:spcBef>
          <a:spcPts val="0"/>
        </a:spcBef>
        <a:spcAft>
          <a:spcPts val="600"/>
        </a:spcAft>
        <a:buClr>
          <a:schemeClr val="accent2"/>
        </a:buClr>
        <a:buFont typeface="Arial" panose="020B0604020202020204" pitchFamily="34" charset="0"/>
        <a:buChar char="•"/>
        <a:defRPr sz="2200" b="0" i="0" kern="1200" baseline="0">
          <a:solidFill>
            <a:schemeClr val="tx2"/>
          </a:solidFill>
          <a:latin typeface="+mn-lt"/>
          <a:ea typeface="+mn-ea"/>
          <a:cs typeface="Arial" pitchFamily="34" charset="0"/>
        </a:defRPr>
      </a:lvl3pPr>
      <a:lvl4pPr marL="1116000" indent="-216000" algn="l" defTabSz="914400" rtl="0" eaLnBrk="1" latinLnBrk="0" hangingPunct="1">
        <a:spcBef>
          <a:spcPts val="400"/>
        </a:spcBef>
        <a:spcAft>
          <a:spcPts val="600"/>
        </a:spcAft>
        <a:buClr>
          <a:srgbClr val="F49915"/>
        </a:buClr>
        <a:buFont typeface="Arial" panose="020B0604020202020204" pitchFamily="34" charset="0"/>
        <a:buChar char="•"/>
        <a:defRPr sz="2200" kern="1200">
          <a:solidFill>
            <a:schemeClr val="tx2"/>
          </a:solidFill>
          <a:latin typeface="+mn-lt"/>
          <a:ea typeface="+mn-ea"/>
          <a:cs typeface="Arial" pitchFamily="34" charset="0"/>
        </a:defRPr>
      </a:lvl4pPr>
      <a:lvl5pPr marL="1116000" indent="-216000" algn="l" defTabSz="914400" rtl="0" eaLnBrk="1" latinLnBrk="0" hangingPunct="1">
        <a:spcBef>
          <a:spcPct val="20000"/>
        </a:spcBef>
        <a:buClr>
          <a:srgbClr val="F49915"/>
        </a:buClr>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hKO1TQxpWQ4?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ideo" Target="https://www.youtube.com/embed/JYqwIPkUjrU?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ideo" Target="https://www.youtube.com/embed/MuwNTQsLEc4?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uOe7gFkgnR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5A167B0A-08FE-F964-1456-119AC3451E52}"/>
              </a:ext>
              <a:ext uri="{C183D7F6-B498-43B3-948B-1728B52AA6E4}">
                <adec:decorative xmlns:adec="http://schemas.microsoft.com/office/drawing/2017/decorative" val="1"/>
              </a:ext>
            </a:extLst>
          </p:cNvPr>
          <p:cNvSpPr/>
          <p:nvPr/>
        </p:nvSpPr>
        <p:spPr>
          <a:xfrm>
            <a:off x="3052070" y="2951019"/>
            <a:ext cx="5713776" cy="91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3" name="Suorakulmio 2">
            <a:extLst>
              <a:ext uri="{FF2B5EF4-FFF2-40B4-BE49-F238E27FC236}">
                <a16:creationId xmlns:a16="http://schemas.microsoft.com/office/drawing/2014/main" id="{D7DB492A-6E87-3D05-1924-34257F5D637E}"/>
              </a:ext>
              <a:ext uri="{C183D7F6-B498-43B3-948B-1728B52AA6E4}">
                <adec:decorative xmlns:adec="http://schemas.microsoft.com/office/drawing/2017/decorative" val="1"/>
              </a:ext>
            </a:extLst>
          </p:cNvPr>
          <p:cNvSpPr/>
          <p:nvPr/>
        </p:nvSpPr>
        <p:spPr>
          <a:xfrm>
            <a:off x="2120727" y="3841668"/>
            <a:ext cx="7794179" cy="143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4" name="Title 3">
            <a:extLst>
              <a:ext uri="{FF2B5EF4-FFF2-40B4-BE49-F238E27FC236}">
                <a16:creationId xmlns:a16="http://schemas.microsoft.com/office/drawing/2014/main" id="{CE01839C-650D-5B22-A1DE-49617C673135}"/>
              </a:ext>
            </a:extLst>
          </p:cNvPr>
          <p:cNvSpPr>
            <a:spLocks noGrp="1"/>
          </p:cNvSpPr>
          <p:nvPr>
            <p:ph type="title"/>
          </p:nvPr>
        </p:nvSpPr>
        <p:spPr>
          <a:xfrm>
            <a:off x="2526372" y="3016332"/>
            <a:ext cx="6982887" cy="2379263"/>
          </a:xfrm>
        </p:spPr>
        <p:txBody>
          <a:bodyPr>
            <a:normAutofit fontScale="90000"/>
          </a:bodyPr>
          <a:lstStyle/>
          <a:p>
            <a:pPr algn="ctr"/>
            <a:r>
              <a:rPr lang="fi-FI" sz="5400" b="0" dirty="0" err="1">
                <a:latin typeface="Titillium Web"/>
              </a:rPr>
              <a:t>The</a:t>
            </a:r>
            <a:r>
              <a:rPr lang="fi-FI" sz="5400" b="0" dirty="0">
                <a:latin typeface="Titillium Web"/>
              </a:rPr>
              <a:t> Uusimaa Day</a:t>
            </a:r>
            <a:br>
              <a:rPr lang="fi-FI" sz="5400" dirty="0">
                <a:latin typeface="Titillium Web"/>
              </a:rPr>
            </a:br>
            <a:r>
              <a:rPr lang="fi-FI" sz="8900" dirty="0">
                <a:latin typeface="Titillium Web"/>
              </a:rPr>
              <a:t>Meme School!</a:t>
            </a:r>
            <a:endParaRPr lang="en-US" sz="8900" b="0" dirty="0"/>
          </a:p>
        </p:txBody>
      </p:sp>
      <p:grpSp>
        <p:nvGrpSpPr>
          <p:cNvPr id="8" name="Ryhmä 7" descr="Tervetuloa">
            <a:extLst>
              <a:ext uri="{FF2B5EF4-FFF2-40B4-BE49-F238E27FC236}">
                <a16:creationId xmlns:a16="http://schemas.microsoft.com/office/drawing/2014/main" id="{105CF432-8210-484B-A3F9-3A18E4C71561}"/>
              </a:ext>
            </a:extLst>
          </p:cNvPr>
          <p:cNvGrpSpPr/>
          <p:nvPr/>
        </p:nvGrpSpPr>
        <p:grpSpPr>
          <a:xfrm>
            <a:off x="989356" y="1854963"/>
            <a:ext cx="5927846" cy="1161369"/>
            <a:chOff x="589228" y="1699827"/>
            <a:chExt cx="5129098" cy="1161369"/>
          </a:xfrm>
        </p:grpSpPr>
        <p:sp>
          <p:nvSpPr>
            <p:cNvPr id="7" name="Suorakulmio 6">
              <a:extLst>
                <a:ext uri="{FF2B5EF4-FFF2-40B4-BE49-F238E27FC236}">
                  <a16:creationId xmlns:a16="http://schemas.microsoft.com/office/drawing/2014/main" id="{7759C2A2-7571-3273-65DD-9A0842F9EEDC}"/>
                </a:ext>
                <a:ext uri="{C183D7F6-B498-43B3-948B-1728B52AA6E4}">
                  <adec:decorative xmlns:adec="http://schemas.microsoft.com/office/drawing/2017/decorative" val="1"/>
                </a:ext>
              </a:extLst>
            </p:cNvPr>
            <p:cNvSpPr/>
            <p:nvPr/>
          </p:nvSpPr>
          <p:spPr>
            <a:xfrm rot="21038931">
              <a:off x="589228" y="1792353"/>
              <a:ext cx="4590478" cy="1068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TextBox 5">
              <a:extLst>
                <a:ext uri="{FF2B5EF4-FFF2-40B4-BE49-F238E27FC236}">
                  <a16:creationId xmlns:a16="http://schemas.microsoft.com/office/drawing/2014/main" id="{079BBDC7-7007-017F-458F-BC36DCAE2A04}"/>
                </a:ext>
              </a:extLst>
            </p:cNvPr>
            <p:cNvSpPr txBox="1"/>
            <p:nvPr/>
          </p:nvSpPr>
          <p:spPr>
            <a:xfrm rot="21022238">
              <a:off x="755315" y="1699827"/>
              <a:ext cx="4963011" cy="1015663"/>
            </a:xfrm>
            <a:custGeom>
              <a:avLst/>
              <a:gdLst>
                <a:gd name="connsiteX0" fmla="*/ 0 w 4963011"/>
                <a:gd name="connsiteY0" fmla="*/ 0 h 1015663"/>
                <a:gd name="connsiteX1" fmla="*/ 570746 w 4963011"/>
                <a:gd name="connsiteY1" fmla="*/ 0 h 1015663"/>
                <a:gd name="connsiteX2" fmla="*/ 1091862 w 4963011"/>
                <a:gd name="connsiteY2" fmla="*/ 0 h 1015663"/>
                <a:gd name="connsiteX3" fmla="*/ 1612979 w 4963011"/>
                <a:gd name="connsiteY3" fmla="*/ 0 h 1015663"/>
                <a:gd name="connsiteX4" fmla="*/ 2084465 w 4963011"/>
                <a:gd name="connsiteY4" fmla="*/ 0 h 1015663"/>
                <a:gd name="connsiteX5" fmla="*/ 2555951 w 4963011"/>
                <a:gd name="connsiteY5" fmla="*/ 0 h 1015663"/>
                <a:gd name="connsiteX6" fmla="*/ 3027437 w 4963011"/>
                <a:gd name="connsiteY6" fmla="*/ 0 h 1015663"/>
                <a:gd name="connsiteX7" fmla="*/ 3697443 w 4963011"/>
                <a:gd name="connsiteY7" fmla="*/ 0 h 1015663"/>
                <a:gd name="connsiteX8" fmla="*/ 4168929 w 4963011"/>
                <a:gd name="connsiteY8" fmla="*/ 0 h 1015663"/>
                <a:gd name="connsiteX9" fmla="*/ 4963011 w 4963011"/>
                <a:gd name="connsiteY9" fmla="*/ 0 h 1015663"/>
                <a:gd name="connsiteX10" fmla="*/ 4963011 w 4963011"/>
                <a:gd name="connsiteY10" fmla="*/ 487518 h 1015663"/>
                <a:gd name="connsiteX11" fmla="*/ 4963011 w 4963011"/>
                <a:gd name="connsiteY11" fmla="*/ 1015663 h 1015663"/>
                <a:gd name="connsiteX12" fmla="*/ 4441895 w 4963011"/>
                <a:gd name="connsiteY12" fmla="*/ 1015663 h 1015663"/>
                <a:gd name="connsiteX13" fmla="*/ 3920779 w 4963011"/>
                <a:gd name="connsiteY13" fmla="*/ 1015663 h 1015663"/>
                <a:gd name="connsiteX14" fmla="*/ 3250772 w 4963011"/>
                <a:gd name="connsiteY14" fmla="*/ 1015663 h 1015663"/>
                <a:gd name="connsiteX15" fmla="*/ 2580766 w 4963011"/>
                <a:gd name="connsiteY15" fmla="*/ 1015663 h 1015663"/>
                <a:gd name="connsiteX16" fmla="*/ 2010019 w 4963011"/>
                <a:gd name="connsiteY16" fmla="*/ 1015663 h 1015663"/>
                <a:gd name="connsiteX17" fmla="*/ 1290383 w 4963011"/>
                <a:gd name="connsiteY17" fmla="*/ 1015663 h 1015663"/>
                <a:gd name="connsiteX18" fmla="*/ 769267 w 4963011"/>
                <a:gd name="connsiteY18" fmla="*/ 1015663 h 1015663"/>
                <a:gd name="connsiteX19" fmla="*/ 0 w 4963011"/>
                <a:gd name="connsiteY19" fmla="*/ 1015663 h 1015663"/>
                <a:gd name="connsiteX20" fmla="*/ 0 w 4963011"/>
                <a:gd name="connsiteY20" fmla="*/ 507832 h 1015663"/>
                <a:gd name="connsiteX21" fmla="*/ 0 w 4963011"/>
                <a:gd name="connsiteY21"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3011" h="1015663" extrusionOk="0">
                  <a:moveTo>
                    <a:pt x="0" y="0"/>
                  </a:moveTo>
                  <a:cubicBezTo>
                    <a:pt x="128714" y="26877"/>
                    <a:pt x="316566" y="-26635"/>
                    <a:pt x="570746" y="0"/>
                  </a:cubicBezTo>
                  <a:cubicBezTo>
                    <a:pt x="824926" y="26635"/>
                    <a:pt x="952455" y="-19440"/>
                    <a:pt x="1091862" y="0"/>
                  </a:cubicBezTo>
                  <a:cubicBezTo>
                    <a:pt x="1231269" y="19440"/>
                    <a:pt x="1498828" y="-16995"/>
                    <a:pt x="1612979" y="0"/>
                  </a:cubicBezTo>
                  <a:cubicBezTo>
                    <a:pt x="1727130" y="16995"/>
                    <a:pt x="1880080" y="-13635"/>
                    <a:pt x="2084465" y="0"/>
                  </a:cubicBezTo>
                  <a:cubicBezTo>
                    <a:pt x="2288850" y="13635"/>
                    <a:pt x="2352663" y="5667"/>
                    <a:pt x="2555951" y="0"/>
                  </a:cubicBezTo>
                  <a:cubicBezTo>
                    <a:pt x="2759239" y="-5667"/>
                    <a:pt x="2877122" y="-2361"/>
                    <a:pt x="3027437" y="0"/>
                  </a:cubicBezTo>
                  <a:cubicBezTo>
                    <a:pt x="3177752" y="2361"/>
                    <a:pt x="3415105" y="10733"/>
                    <a:pt x="3697443" y="0"/>
                  </a:cubicBezTo>
                  <a:cubicBezTo>
                    <a:pt x="3979781" y="-10733"/>
                    <a:pt x="4040519" y="2124"/>
                    <a:pt x="4168929" y="0"/>
                  </a:cubicBezTo>
                  <a:cubicBezTo>
                    <a:pt x="4297339" y="-2124"/>
                    <a:pt x="4593713" y="23769"/>
                    <a:pt x="4963011" y="0"/>
                  </a:cubicBezTo>
                  <a:cubicBezTo>
                    <a:pt x="4982661" y="189543"/>
                    <a:pt x="4983887" y="247410"/>
                    <a:pt x="4963011" y="487518"/>
                  </a:cubicBezTo>
                  <a:cubicBezTo>
                    <a:pt x="4942135" y="727626"/>
                    <a:pt x="4972757" y="837871"/>
                    <a:pt x="4963011" y="1015663"/>
                  </a:cubicBezTo>
                  <a:cubicBezTo>
                    <a:pt x="4769993" y="1035441"/>
                    <a:pt x="4633800" y="1012532"/>
                    <a:pt x="4441895" y="1015663"/>
                  </a:cubicBezTo>
                  <a:cubicBezTo>
                    <a:pt x="4249990" y="1018794"/>
                    <a:pt x="4171918" y="1022552"/>
                    <a:pt x="3920779" y="1015663"/>
                  </a:cubicBezTo>
                  <a:cubicBezTo>
                    <a:pt x="3669640" y="1008774"/>
                    <a:pt x="3526361" y="1008008"/>
                    <a:pt x="3250772" y="1015663"/>
                  </a:cubicBezTo>
                  <a:cubicBezTo>
                    <a:pt x="2975183" y="1023318"/>
                    <a:pt x="2778813" y="994451"/>
                    <a:pt x="2580766" y="1015663"/>
                  </a:cubicBezTo>
                  <a:cubicBezTo>
                    <a:pt x="2382719" y="1036875"/>
                    <a:pt x="2240905" y="1020342"/>
                    <a:pt x="2010019" y="1015663"/>
                  </a:cubicBezTo>
                  <a:cubicBezTo>
                    <a:pt x="1779133" y="1010984"/>
                    <a:pt x="1442534" y="1024435"/>
                    <a:pt x="1290383" y="1015663"/>
                  </a:cubicBezTo>
                  <a:cubicBezTo>
                    <a:pt x="1138232" y="1006891"/>
                    <a:pt x="1019784" y="1035190"/>
                    <a:pt x="769267" y="1015663"/>
                  </a:cubicBezTo>
                  <a:cubicBezTo>
                    <a:pt x="518750" y="996136"/>
                    <a:pt x="197683" y="1046238"/>
                    <a:pt x="0" y="1015663"/>
                  </a:cubicBezTo>
                  <a:cubicBezTo>
                    <a:pt x="-25117" y="849613"/>
                    <a:pt x="-3914" y="692148"/>
                    <a:pt x="0" y="507832"/>
                  </a:cubicBezTo>
                  <a:cubicBezTo>
                    <a:pt x="3914" y="323516"/>
                    <a:pt x="-10300" y="138246"/>
                    <a:pt x="0" y="0"/>
                  </a:cubicBezTo>
                  <a:close/>
                </a:path>
              </a:pathLst>
            </a:custGeom>
            <a:noFill/>
            <a:ln>
              <a:noFill/>
              <a:extLst>
                <a:ext uri="{C807C97D-BFC1-408E-A445-0C87EB9F89A2}">
                  <ask:lineSketchStyleProps xmlns:ask="http://schemas.microsoft.com/office/drawing/2018/sketchyshapes" sd="3499211612">
                    <a:prstGeom prst="rect">
                      <a:avLst/>
                    </a:prstGeom>
                    <ask:type>
                      <ask:lineSketchFreehand/>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b="1" dirty="0">
                  <a:solidFill>
                    <a:schemeClr val="accent1"/>
                  </a:solidFill>
                  <a:latin typeface="Permanent Marker" panose="02000000000000000000" pitchFamily="2" charset="0"/>
                  <a:ea typeface="Permanent Marker" panose="02000000000000000000" pitchFamily="2" charset="0"/>
                  <a:cs typeface="Dreaming Outloud Pro" panose="020F0502020204030204" pitchFamily="66" charset="0"/>
                </a:rPr>
                <a:t>Welcome to</a:t>
              </a:r>
              <a:endParaRPr lang="en-US" sz="4800" b="1" dirty="0">
                <a:solidFill>
                  <a:schemeClr val="accent1"/>
                </a:solidFill>
                <a:latin typeface="Permanent Marker" panose="02000000000000000000" pitchFamily="2" charset="0"/>
                <a:ea typeface="Permanent Marker" panose="02000000000000000000" pitchFamily="2" charset="0"/>
                <a:cs typeface="Dreaming Outloud Pro" panose="020F0502020204030204" pitchFamily="66" charset="0"/>
              </a:endParaRPr>
            </a:p>
          </p:txBody>
        </p:sp>
      </p:grpSp>
    </p:spTree>
    <p:extLst>
      <p:ext uri="{BB962C8B-B14F-4D97-AF65-F5344CB8AC3E}">
        <p14:creationId xmlns:p14="http://schemas.microsoft.com/office/powerpoint/2010/main" val="417741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AF1AC1-977F-8C17-A5DC-71A648E51B6F}"/>
              </a:ext>
            </a:extLst>
          </p:cNvPr>
          <p:cNvSpPr>
            <a:spLocks noGrp="1"/>
          </p:cNvSpPr>
          <p:nvPr>
            <p:ph type="title"/>
          </p:nvPr>
        </p:nvSpPr>
        <p:spPr>
          <a:xfrm>
            <a:off x="454974" y="6326372"/>
            <a:ext cx="11284363" cy="533128"/>
          </a:xfrm>
        </p:spPr>
        <p:txBody>
          <a:bodyPr>
            <a:normAutofit/>
          </a:bodyPr>
          <a:lstStyle/>
          <a:p>
            <a:pPr algn="ctr"/>
            <a:r>
              <a:rPr lang="en-US" sz="2400" dirty="0">
                <a:latin typeface="Titillium Web"/>
              </a:rPr>
              <a:t>Meme School Principal Saara </a:t>
            </a:r>
            <a:r>
              <a:rPr lang="en-US" sz="2400" dirty="0" err="1">
                <a:latin typeface="Titillium Web"/>
              </a:rPr>
              <a:t>Särmä</a:t>
            </a:r>
            <a:r>
              <a:rPr lang="en-US" sz="2400" dirty="0">
                <a:latin typeface="Titillium Web"/>
              </a:rPr>
              <a:t> talks about the history and present of memes</a:t>
            </a:r>
            <a:endParaRPr lang="fi-FI" sz="2400" noProof="0" dirty="0">
              <a:latin typeface="Titillium Web"/>
            </a:endParaRPr>
          </a:p>
        </p:txBody>
      </p:sp>
      <p:pic>
        <p:nvPicPr>
          <p:cNvPr id="6" name="Online-media 5" title="Meme School">
            <a:hlinkClick r:id="" action="ppaction://media"/>
            <a:extLst>
              <a:ext uri="{FF2B5EF4-FFF2-40B4-BE49-F238E27FC236}">
                <a16:creationId xmlns:a16="http://schemas.microsoft.com/office/drawing/2014/main" id="{42A0C5F0-1185-6F8A-4289-D5260BB87C27}"/>
              </a:ext>
            </a:extLst>
          </p:cNvPr>
          <p:cNvPicPr>
            <a:picLocks noRot="1" noChangeAspect="1"/>
          </p:cNvPicPr>
          <p:nvPr>
            <a:videoFile r:link="rId1"/>
          </p:nvPr>
        </p:nvPicPr>
        <p:blipFill>
          <a:blip r:embed="rId3"/>
          <a:stretch>
            <a:fillRect/>
          </a:stretch>
        </p:blipFill>
        <p:spPr>
          <a:xfrm>
            <a:off x="497453" y="0"/>
            <a:ext cx="11197093" cy="6326372"/>
          </a:xfrm>
          <a:prstGeom prst="rect">
            <a:avLst/>
          </a:prstGeom>
        </p:spPr>
      </p:pic>
    </p:spTree>
    <p:extLst>
      <p:ext uri="{BB962C8B-B14F-4D97-AF65-F5344CB8AC3E}">
        <p14:creationId xmlns:p14="http://schemas.microsoft.com/office/powerpoint/2010/main" val="25683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E7772-6DA9-690E-2405-CC1959B93565}"/>
              </a:ext>
            </a:extLst>
          </p:cNvPr>
          <p:cNvSpPr>
            <a:spLocks noGrp="1"/>
          </p:cNvSpPr>
          <p:nvPr>
            <p:ph type="sldNum" idx="12"/>
          </p:nvPr>
        </p:nvSpPr>
        <p:spPr/>
        <p:txBody>
          <a:bodyPr/>
          <a:lstStyle/>
          <a:p>
            <a:fld id="{00000000-1234-1234-1234-123412341234}" type="slidenum">
              <a:rPr lang="en-GB" smtClean="0"/>
              <a:pPr/>
              <a:t>3</a:t>
            </a:fld>
            <a:endParaRPr lang="en-GB"/>
          </a:p>
        </p:txBody>
      </p:sp>
      <p:pic>
        <p:nvPicPr>
          <p:cNvPr id="9" name="Kuva 8" descr="Kuva, joka sisältää kohteen teksti, kuvakaappaus, Fontti, numero&#10;&#10;Tekoälyn generoima sisältö voi olla virheellistä.">
            <a:extLst>
              <a:ext uri="{FF2B5EF4-FFF2-40B4-BE49-F238E27FC236}">
                <a16:creationId xmlns:a16="http://schemas.microsoft.com/office/drawing/2014/main" id="{8E717C8E-D7CE-31E6-7A3B-292EBE2C5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Tree>
    <p:extLst>
      <p:ext uri="{BB962C8B-B14F-4D97-AF65-F5344CB8AC3E}">
        <p14:creationId xmlns:p14="http://schemas.microsoft.com/office/powerpoint/2010/main" val="36616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p:cNvGrpSpPr/>
        <p:nvPr/>
      </p:nvGrpSpPr>
      <p:grpSpPr>
        <a:xfrm>
          <a:off x="0" y="0"/>
          <a:ext cx="0" cy="0"/>
          <a:chOff x="0" y="0"/>
          <a:chExt cx="0" cy="0"/>
        </a:xfrm>
      </p:grpSpPr>
      <p:pic>
        <p:nvPicPr>
          <p:cNvPr id="26" name="Kuva 25">
            <a:extLst>
              <a:ext uri="{FF2B5EF4-FFF2-40B4-BE49-F238E27FC236}">
                <a16:creationId xmlns:a16="http://schemas.microsoft.com/office/drawing/2014/main" id="{8B559338-18F1-E221-1447-14FB92FBD5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p:cNvSpPr txBox="1">
            <a:spLocks noGrp="1"/>
          </p:cNvSpPr>
          <p:nvPr>
            <p:ph type="title"/>
          </p:nvPr>
        </p:nvSpPr>
        <p:spPr>
          <a:xfrm>
            <a:off x="669851" y="419458"/>
            <a:ext cx="10675089" cy="862548"/>
          </a:xfrm>
          <a:prstGeom prst="rect">
            <a:avLst/>
          </a:prstGeom>
          <a:solidFill>
            <a:schemeClr val="bg1"/>
          </a:solidFill>
        </p:spPr>
        <p:txBody>
          <a:bodyPr spcFirstLastPara="1" vert="horz" wrap="square" lIns="121900" tIns="121900" rIns="121900" bIns="121900" rtlCol="0" anchor="t" anchorCtr="0">
            <a:normAutofit/>
          </a:bodyPr>
          <a:lstStyle/>
          <a:p>
            <a:pPr algn="ctr"/>
            <a:r>
              <a:rPr lang="en-US" noProof="0" dirty="0">
                <a:latin typeface="+mj-lt"/>
              </a:rPr>
              <a:t>Task: What unites the people of Uusimaa?</a:t>
            </a:r>
            <a:endParaRPr lang="fi" noProof="0" dirty="0">
              <a:latin typeface="+mj-lt"/>
            </a:endParaRPr>
          </a:p>
        </p:txBody>
      </p:sp>
      <p:sp>
        <p:nvSpPr>
          <p:cNvPr id="67" name="Google Shape;67;p15"/>
          <p:cNvSpPr txBox="1">
            <a:spLocks noGrp="1"/>
          </p:cNvSpPr>
          <p:nvPr>
            <p:ph type="body" idx="1"/>
          </p:nvPr>
        </p:nvSpPr>
        <p:spPr>
          <a:xfrm>
            <a:off x="778984" y="2208731"/>
            <a:ext cx="5926615" cy="2778453"/>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buNone/>
            </a:pPr>
            <a:r>
              <a:rPr lang="en-US" sz="1800" dirty="0">
                <a:solidFill>
                  <a:srgbClr val="000000"/>
                </a:solidFill>
                <a:ea typeface="Source Sans Pro"/>
                <a:cs typeface="Arial"/>
              </a:rPr>
              <a:t>Uusimaa Day is celebrated every May in the municipalities of Uusimaa. We all belong to Uusimaa, everyone who is here now. On Uusimaa Day, we celebrate everything that connects us as residents: The nature and environment of Uusimaa, its unique contemporary culture and art, its diverse cultural heritage rooted around the globe, and our joint future.</a:t>
            </a:r>
            <a:endParaRPr lang="en-US" sz="3200" dirty="0"/>
          </a:p>
        </p:txBody>
      </p:sp>
      <p:sp>
        <p:nvSpPr>
          <p:cNvPr id="2" name="Google Shape;67;p15">
            <a:extLst>
              <a:ext uri="{FF2B5EF4-FFF2-40B4-BE49-F238E27FC236}">
                <a16:creationId xmlns:a16="http://schemas.microsoft.com/office/drawing/2014/main" id="{A7F34879-743A-81D1-5109-EB8E74F354D3}"/>
              </a:ext>
            </a:extLst>
          </p:cNvPr>
          <p:cNvSpPr txBox="1">
            <a:spLocks/>
          </p:cNvSpPr>
          <p:nvPr/>
        </p:nvSpPr>
        <p:spPr>
          <a:xfrm>
            <a:off x="7408963" y="2208731"/>
            <a:ext cx="3842969" cy="2778453"/>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solidFill>
                  <a:srgbClr val="000000"/>
                </a:solidFill>
                <a:ea typeface="Calibri"/>
                <a:cs typeface="Calibri"/>
              </a:rPr>
              <a:t>Discuss with a partner or in small groups: What can a Uusimaa identity mean? What does it mean to us? Have you come across an Uusimaa meme? Have you seen a meme that could represent the Uusimaa spirit?</a:t>
            </a:r>
            <a:endParaRPr lang="en-US" sz="3200" b="1" dirty="0"/>
          </a:p>
        </p:txBody>
      </p:sp>
      <p:sp>
        <p:nvSpPr>
          <p:cNvPr id="5" name="Google Shape;66;p15">
            <a:extLst>
              <a:ext uri="{FF2B5EF4-FFF2-40B4-BE49-F238E27FC236}">
                <a16:creationId xmlns:a16="http://schemas.microsoft.com/office/drawing/2014/main" id="{F2CC72C2-E8D8-9E82-3EC4-DA5FFA7F9E3A}"/>
              </a:ext>
              <a:ext uri="{C183D7F6-B498-43B3-948B-1728B52AA6E4}">
                <adec:decorative xmlns:adec="http://schemas.microsoft.com/office/drawing/2017/decorative" val="1"/>
              </a:ext>
            </a:extLst>
          </p:cNvPr>
          <p:cNvSpPr txBox="1">
            <a:spLocks/>
          </p:cNvSpPr>
          <p:nvPr/>
        </p:nvSpPr>
        <p:spPr>
          <a:xfrm>
            <a:off x="6980740" y="1834453"/>
            <a:ext cx="1609060" cy="575371"/>
          </a:xfrm>
          <a:prstGeom prst="rect">
            <a:avLst/>
          </a:prstGeom>
          <a:solidFill>
            <a:schemeClr val="bg1"/>
          </a:solidFill>
        </p:spPr>
        <p:txBody>
          <a:bodyPr spcFirstLastPara="1" vert="horz" wrap="square" lIns="121900" tIns="121900" rIns="121900" bIns="121900" rtlCol="0" anchor="t" anchorCtr="0">
            <a:normAutofit fontScale="92500" lnSpcReduction="2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2800" dirty="0">
                <a:solidFill>
                  <a:schemeClr val="accent1"/>
                </a:solidFill>
                <a:latin typeface="+mj-lt"/>
              </a:rPr>
              <a:t>Task</a:t>
            </a:r>
          </a:p>
        </p:txBody>
      </p:sp>
      <p:sp>
        <p:nvSpPr>
          <p:cNvPr id="13" name="Google Shape;66;p15">
            <a:extLst>
              <a:ext uri="{FF2B5EF4-FFF2-40B4-BE49-F238E27FC236}">
                <a16:creationId xmlns:a16="http://schemas.microsoft.com/office/drawing/2014/main" id="{B995D53A-4A12-0FFE-2180-FBC673A4805C}"/>
              </a:ext>
              <a:ext uri="{C183D7F6-B498-43B3-948B-1728B52AA6E4}">
                <adec:decorative xmlns:adec="http://schemas.microsoft.com/office/drawing/2017/decorative" val="1"/>
              </a:ext>
            </a:extLst>
          </p:cNvPr>
          <p:cNvSpPr txBox="1">
            <a:spLocks/>
          </p:cNvSpPr>
          <p:nvPr/>
        </p:nvSpPr>
        <p:spPr>
          <a:xfrm>
            <a:off x="1073995" y="5378258"/>
            <a:ext cx="3591457" cy="421911"/>
          </a:xfrm>
          <a:prstGeom prst="rect">
            <a:avLst/>
          </a:prstGeom>
          <a:solidFill>
            <a:schemeClr val="bg1"/>
          </a:solidFill>
        </p:spPr>
        <p:txBody>
          <a:bodyPr spcFirstLastPara="1" vert="horz" wrap="square" lIns="72000" tIns="72000" rIns="72000" bIns="72000" rtlCol="0" anchor="t" anchorCtr="0">
            <a:normAutofit/>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1600" dirty="0">
                <a:solidFill>
                  <a:schemeClr val="accent1"/>
                </a:solidFill>
                <a:latin typeface="+mj-lt"/>
              </a:rPr>
              <a:t>Read more about Uusimaa region</a:t>
            </a:r>
          </a:p>
        </p:txBody>
      </p:sp>
      <p:cxnSp>
        <p:nvCxnSpPr>
          <p:cNvPr id="27" name="Suora nuoliyhdysviiva 26">
            <a:extLst>
              <a:ext uri="{FF2B5EF4-FFF2-40B4-BE49-F238E27FC236}">
                <a16:creationId xmlns:a16="http://schemas.microsoft.com/office/drawing/2014/main" id="{A50D35B2-8C60-B623-3C79-5495013DCEAC}"/>
              </a:ext>
              <a:ext uri="{C183D7F6-B498-43B3-948B-1728B52AA6E4}">
                <adec:decorative xmlns:adec="http://schemas.microsoft.com/office/drawing/2017/decorative" val="1"/>
              </a:ext>
            </a:extLst>
          </p:cNvPr>
          <p:cNvCxnSpPr>
            <a:cxnSpLocks/>
          </p:cNvCxnSpPr>
          <p:nvPr/>
        </p:nvCxnSpPr>
        <p:spPr>
          <a:xfrm>
            <a:off x="4355693" y="5589214"/>
            <a:ext cx="213959"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34" name="Kuva 33" descr="Kuva, joka sisältää kohteen kuvio, neliö, ommel, pikseli&#10;&#10;Tekoälyn generoima sisältö voi olla virheellistä.">
            <a:extLst>
              <a:ext uri="{FF2B5EF4-FFF2-40B4-BE49-F238E27FC236}">
                <a16:creationId xmlns:a16="http://schemas.microsoft.com/office/drawing/2014/main" id="{67FA89F3-1E3A-9496-CFEC-95D4EC677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18" y="4877186"/>
            <a:ext cx="1450901" cy="14509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6616" y="6222569"/>
            <a:ext cx="11360800" cy="637607"/>
          </a:xfrm>
          <a:prstGeom prst="rect">
            <a:avLst/>
          </a:prstGeom>
        </p:spPr>
        <p:txBody>
          <a:bodyPr spcFirstLastPara="1" vert="horz" wrap="square" lIns="121900" tIns="121900" rIns="121900" bIns="121900" rtlCol="0" anchor="t" anchorCtr="0">
            <a:normAutofit fontScale="90000"/>
          </a:bodyPr>
          <a:lstStyle/>
          <a:p>
            <a:pPr algn="ctr"/>
            <a:r>
              <a:rPr lang="en-US" sz="2800" dirty="0">
                <a:latin typeface="Titillium Web"/>
              </a:rPr>
              <a:t>Meme School principal Reeta Karjalainen talks about memes and mental health</a:t>
            </a:r>
            <a:endParaRPr lang="fi-FI" sz="2800" noProof="0" dirty="0">
              <a:latin typeface="Titillium Web"/>
            </a:endParaRPr>
          </a:p>
        </p:txBody>
      </p:sp>
      <p:pic>
        <p:nvPicPr>
          <p:cNvPr id="4" name="Online-media 3" title="Mental health memes">
            <a:hlinkClick r:id="" action="ppaction://media"/>
            <a:extLst>
              <a:ext uri="{FF2B5EF4-FFF2-40B4-BE49-F238E27FC236}">
                <a16:creationId xmlns:a16="http://schemas.microsoft.com/office/drawing/2014/main" id="{3D46712D-3C61-0752-69AF-CFD6D6CA786C}"/>
              </a:ext>
            </a:extLst>
          </p:cNvPr>
          <p:cNvPicPr>
            <a:picLocks noRot="1" noChangeAspect="1"/>
          </p:cNvPicPr>
          <p:nvPr>
            <a:videoFile r:link="rId1"/>
          </p:nvPr>
        </p:nvPicPr>
        <p:blipFill>
          <a:blip r:embed="rId4"/>
          <a:stretch>
            <a:fillRect/>
          </a:stretch>
        </p:blipFill>
        <p:spPr>
          <a:xfrm>
            <a:off x="589314" y="0"/>
            <a:ext cx="11013371" cy="62225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a:extLst>
            <a:ext uri="{FF2B5EF4-FFF2-40B4-BE49-F238E27FC236}">
              <a16:creationId xmlns:a16="http://schemas.microsoft.com/office/drawing/2014/main" id="{6E06B6CA-CB1D-0D24-B51D-CFAC1CB6AF3C}"/>
            </a:ext>
          </a:extLst>
        </p:cNvPr>
        <p:cNvGrpSpPr/>
        <p:nvPr/>
      </p:nvGrpSpPr>
      <p:grpSpPr>
        <a:xfrm>
          <a:off x="0" y="0"/>
          <a:ext cx="0" cy="0"/>
          <a:chOff x="0" y="0"/>
          <a:chExt cx="0" cy="0"/>
        </a:xfrm>
      </p:grpSpPr>
      <p:pic>
        <p:nvPicPr>
          <p:cNvPr id="26" name="Kuva 25">
            <a:extLst>
              <a:ext uri="{FF2B5EF4-FFF2-40B4-BE49-F238E27FC236}">
                <a16:creationId xmlns:a16="http://schemas.microsoft.com/office/drawing/2014/main" id="{6C5D9E94-F55E-C437-3FD6-588195FCF3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a:extLst>
              <a:ext uri="{FF2B5EF4-FFF2-40B4-BE49-F238E27FC236}">
                <a16:creationId xmlns:a16="http://schemas.microsoft.com/office/drawing/2014/main" id="{438F5334-FCAE-9C7D-E996-68116F91ACF8}"/>
              </a:ext>
            </a:extLst>
          </p:cNvPr>
          <p:cNvSpPr txBox="1">
            <a:spLocks noGrp="1"/>
          </p:cNvSpPr>
          <p:nvPr>
            <p:ph type="title"/>
          </p:nvPr>
        </p:nvSpPr>
        <p:spPr>
          <a:xfrm>
            <a:off x="778985" y="419458"/>
            <a:ext cx="10472947" cy="862548"/>
          </a:xfrm>
          <a:prstGeom prst="rect">
            <a:avLst/>
          </a:prstGeom>
          <a:solidFill>
            <a:schemeClr val="bg1"/>
          </a:solidFill>
        </p:spPr>
        <p:txBody>
          <a:bodyPr spcFirstLastPara="1" vert="horz" wrap="square" lIns="121900" tIns="121900" rIns="121900" bIns="121900" rtlCol="0" anchor="t" anchorCtr="0">
            <a:normAutofit/>
          </a:bodyPr>
          <a:lstStyle/>
          <a:p>
            <a:pPr algn="ctr"/>
            <a:r>
              <a:rPr lang="en-US" noProof="0" dirty="0">
                <a:latin typeface="+mj-lt"/>
              </a:rPr>
              <a:t>Task: How are we doing?</a:t>
            </a:r>
            <a:endParaRPr lang="fi" noProof="0" dirty="0">
              <a:latin typeface="+mj-lt"/>
            </a:endParaRPr>
          </a:p>
        </p:txBody>
      </p:sp>
      <p:sp>
        <p:nvSpPr>
          <p:cNvPr id="67" name="Google Shape;67;p15">
            <a:extLst>
              <a:ext uri="{FF2B5EF4-FFF2-40B4-BE49-F238E27FC236}">
                <a16:creationId xmlns:a16="http://schemas.microsoft.com/office/drawing/2014/main" id="{015BDF63-C762-EAAC-7820-B6E19553D559}"/>
              </a:ext>
            </a:extLst>
          </p:cNvPr>
          <p:cNvSpPr txBox="1">
            <a:spLocks noGrp="1"/>
          </p:cNvSpPr>
          <p:nvPr>
            <p:ph type="body" idx="1"/>
          </p:nvPr>
        </p:nvSpPr>
        <p:spPr>
          <a:xfrm>
            <a:off x="778984" y="2208730"/>
            <a:ext cx="5926615" cy="2979957"/>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buNone/>
            </a:pPr>
            <a:r>
              <a:rPr lang="en-US" sz="1600" dirty="0"/>
              <a:t>One third of all Finns lives in Uusimaa — around 1.8 million people.</a:t>
            </a:r>
          </a:p>
          <a:p>
            <a:pPr marL="0" indent="0">
              <a:lnSpc>
                <a:spcPct val="120000"/>
              </a:lnSpc>
              <a:buNone/>
            </a:pPr>
            <a:endParaRPr lang="en-US" sz="1600" dirty="0"/>
          </a:p>
          <a:p>
            <a:pPr marL="0" indent="0">
              <a:lnSpc>
                <a:spcPct val="120000"/>
              </a:lnSpc>
              <a:buNone/>
            </a:pPr>
            <a:r>
              <a:rPr lang="en-US" sz="1600" dirty="0"/>
              <a:t>Each of us contributes to the Uusimaa identity with who we are, where we come from, and what we are interested in. Uusimaa and its culture are not pre-defined or fixed elsewhere — it's up to us, the residents of today, to shape and evolve them. Let’s work together to make Uusimaa an even better place to live — both offline and online.</a:t>
            </a:r>
          </a:p>
        </p:txBody>
      </p:sp>
      <p:sp>
        <p:nvSpPr>
          <p:cNvPr id="2" name="Google Shape;67;p15">
            <a:extLst>
              <a:ext uri="{FF2B5EF4-FFF2-40B4-BE49-F238E27FC236}">
                <a16:creationId xmlns:a16="http://schemas.microsoft.com/office/drawing/2014/main" id="{534BD3B8-CF1A-6BEB-115E-EEA712205B41}"/>
              </a:ext>
            </a:extLst>
          </p:cNvPr>
          <p:cNvSpPr txBox="1">
            <a:spLocks/>
          </p:cNvSpPr>
          <p:nvPr/>
        </p:nvSpPr>
        <p:spPr>
          <a:xfrm>
            <a:off x="7408963" y="2208730"/>
            <a:ext cx="3842969" cy="2979957"/>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spcAft>
                <a:spcPts val="1200"/>
              </a:spcAft>
              <a:buFont typeface="Arial" panose="020B0604020202020204" pitchFamily="34" charset="0"/>
              <a:buNone/>
            </a:pPr>
            <a:r>
              <a:rPr lang="en-US" sz="1800" b="1" dirty="0">
                <a:solidFill>
                  <a:srgbClr val="000000"/>
                </a:solidFill>
                <a:latin typeface="Aptos"/>
              </a:rPr>
              <a:t>Take a moment with a partner or small group to talk about your feelings. </a:t>
            </a:r>
          </a:p>
          <a:p>
            <a:pPr marL="0" indent="0">
              <a:lnSpc>
                <a:spcPct val="120000"/>
              </a:lnSpc>
              <a:spcAft>
                <a:spcPts val="1200"/>
              </a:spcAft>
              <a:buFont typeface="Arial" panose="020B0604020202020204" pitchFamily="34" charset="0"/>
              <a:buNone/>
            </a:pPr>
            <a:r>
              <a:rPr lang="en-US" sz="1800" b="1" dirty="0">
                <a:solidFill>
                  <a:srgbClr val="000000"/>
                </a:solidFill>
                <a:latin typeface="Aptos"/>
              </a:rPr>
              <a:t>How are you feeling today? </a:t>
            </a:r>
          </a:p>
          <a:p>
            <a:pPr marL="0" indent="0">
              <a:lnSpc>
                <a:spcPct val="120000"/>
              </a:lnSpc>
              <a:spcAft>
                <a:spcPts val="1200"/>
              </a:spcAft>
              <a:buFont typeface="Arial" panose="020B0604020202020204" pitchFamily="34" charset="0"/>
              <a:buNone/>
            </a:pPr>
            <a:r>
              <a:rPr lang="en-US" sz="1800" b="1" dirty="0">
                <a:solidFill>
                  <a:srgbClr val="000000"/>
                </a:solidFill>
                <a:latin typeface="Aptos"/>
              </a:rPr>
              <a:t>Does a meme come to mind that captures the mood of today?</a:t>
            </a:r>
            <a:endParaRPr lang="en-US" sz="3200" b="1" dirty="0"/>
          </a:p>
        </p:txBody>
      </p:sp>
      <p:sp>
        <p:nvSpPr>
          <p:cNvPr id="5" name="Google Shape;66;p15">
            <a:extLst>
              <a:ext uri="{FF2B5EF4-FFF2-40B4-BE49-F238E27FC236}">
                <a16:creationId xmlns:a16="http://schemas.microsoft.com/office/drawing/2014/main" id="{E449A261-090A-ADAF-5397-0B1F1FD6964C}"/>
              </a:ext>
              <a:ext uri="{C183D7F6-B498-43B3-948B-1728B52AA6E4}">
                <adec:decorative xmlns:adec="http://schemas.microsoft.com/office/drawing/2017/decorative" val="1"/>
              </a:ext>
            </a:extLst>
          </p:cNvPr>
          <p:cNvSpPr txBox="1">
            <a:spLocks/>
          </p:cNvSpPr>
          <p:nvPr/>
        </p:nvSpPr>
        <p:spPr>
          <a:xfrm>
            <a:off x="6980740" y="1834453"/>
            <a:ext cx="1609060" cy="575371"/>
          </a:xfrm>
          <a:prstGeom prst="rect">
            <a:avLst/>
          </a:prstGeom>
          <a:solidFill>
            <a:schemeClr val="bg1"/>
          </a:solidFill>
        </p:spPr>
        <p:txBody>
          <a:bodyPr spcFirstLastPara="1" vert="horz" wrap="square" lIns="121900" tIns="121900" rIns="121900" bIns="121900" rtlCol="0" anchor="t" anchorCtr="0">
            <a:normAutofit fontScale="92500" lnSpcReduction="20000"/>
          </a:bodyPr>
          <a:lstStyle>
            <a:lvl1pPr lvl="0" algn="l" defTabSz="914400" rtl="0" eaLnBrk="1" latinLnBrk="0" hangingPunct="1">
              <a:spcBef>
                <a:spcPts val="0"/>
              </a:spcBef>
              <a:spcAft>
                <a:spcPts val="0"/>
              </a:spcAft>
              <a:buSzPts val="2800"/>
              <a:buNone/>
              <a:defRPr sz="3600" b="1" kern="1200">
                <a:solidFill>
                  <a:schemeClr val="tx1"/>
                </a:solidFill>
                <a:latin typeface="Titillium Web" panose="00000300000000000000" pitchFamily="2"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fi" sz="2800" dirty="0">
                <a:solidFill>
                  <a:schemeClr val="accent1"/>
                </a:solidFill>
                <a:latin typeface="+mj-lt"/>
              </a:rPr>
              <a:t>Task</a:t>
            </a:r>
          </a:p>
        </p:txBody>
      </p:sp>
    </p:spTree>
    <p:extLst>
      <p:ext uri="{BB962C8B-B14F-4D97-AF65-F5344CB8AC3E}">
        <p14:creationId xmlns:p14="http://schemas.microsoft.com/office/powerpoint/2010/main" val="30862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599" y="6231411"/>
            <a:ext cx="11360800" cy="552553"/>
          </a:xfrm>
          <a:prstGeom prst="rect">
            <a:avLst/>
          </a:prstGeom>
        </p:spPr>
        <p:txBody>
          <a:bodyPr spcFirstLastPara="1" vert="horz" wrap="square" lIns="121900" tIns="121900" rIns="121900" bIns="121900" rtlCol="0" anchor="t" anchorCtr="0">
            <a:noAutofit/>
          </a:bodyPr>
          <a:lstStyle/>
          <a:p>
            <a:pPr algn="ctr"/>
            <a:r>
              <a:rPr lang="en-US" sz="2000" dirty="0">
                <a:latin typeface="Titillium Web"/>
              </a:rPr>
              <a:t>Meme School Principal Jenna Jauhiainen talks about the power and responsibility of memes</a:t>
            </a:r>
            <a:endParaRPr lang="fi-FI" sz="2000" noProof="0" dirty="0">
              <a:latin typeface="Titillium Web"/>
            </a:endParaRPr>
          </a:p>
        </p:txBody>
      </p:sp>
      <p:pic>
        <p:nvPicPr>
          <p:cNvPr id="4" name="Online-media 3" title="Uusimaa Day Meme School: Memes power and responsibility">
            <a:hlinkClick r:id="" action="ppaction://media"/>
            <a:extLst>
              <a:ext uri="{FF2B5EF4-FFF2-40B4-BE49-F238E27FC236}">
                <a16:creationId xmlns:a16="http://schemas.microsoft.com/office/drawing/2014/main" id="{E395E1E6-4230-EF9E-0FB7-2BBEA3F83AC8}"/>
              </a:ext>
            </a:extLst>
          </p:cNvPr>
          <p:cNvPicPr>
            <a:picLocks noRot="1" noChangeAspect="1"/>
          </p:cNvPicPr>
          <p:nvPr>
            <a:videoFile r:link="rId1"/>
          </p:nvPr>
        </p:nvPicPr>
        <p:blipFill>
          <a:blip r:embed="rId4"/>
          <a:stretch>
            <a:fillRect/>
          </a:stretch>
        </p:blipFill>
        <p:spPr>
          <a:xfrm>
            <a:off x="685640" y="0"/>
            <a:ext cx="10820720" cy="6113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5">
          <a:extLst>
            <a:ext uri="{FF2B5EF4-FFF2-40B4-BE49-F238E27FC236}">
              <a16:creationId xmlns:a16="http://schemas.microsoft.com/office/drawing/2014/main" id="{0156BD51-FED3-C8B7-89AA-3B67BD4D93D2}"/>
            </a:ext>
          </a:extLst>
        </p:cNvPr>
        <p:cNvGrpSpPr/>
        <p:nvPr/>
      </p:nvGrpSpPr>
      <p:grpSpPr>
        <a:xfrm>
          <a:off x="0" y="0"/>
          <a:ext cx="0" cy="0"/>
          <a:chOff x="0" y="0"/>
          <a:chExt cx="0" cy="0"/>
        </a:xfrm>
      </p:grpSpPr>
      <p:pic>
        <p:nvPicPr>
          <p:cNvPr id="26" name="Kuva 25">
            <a:extLst>
              <a:ext uri="{FF2B5EF4-FFF2-40B4-BE49-F238E27FC236}">
                <a16:creationId xmlns:a16="http://schemas.microsoft.com/office/drawing/2014/main" id="{5C013E06-E5C6-3186-128F-FF5087AD81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3383" y="0"/>
            <a:ext cx="12185233" cy="6858000"/>
          </a:xfrm>
          <a:prstGeom prst="rect">
            <a:avLst/>
          </a:prstGeom>
        </p:spPr>
      </p:pic>
      <p:sp>
        <p:nvSpPr>
          <p:cNvPr id="66" name="Google Shape;66;p15">
            <a:extLst>
              <a:ext uri="{FF2B5EF4-FFF2-40B4-BE49-F238E27FC236}">
                <a16:creationId xmlns:a16="http://schemas.microsoft.com/office/drawing/2014/main" id="{7F3F4D62-C543-AD08-77F6-1DBB377BBED0}"/>
              </a:ext>
            </a:extLst>
          </p:cNvPr>
          <p:cNvSpPr txBox="1">
            <a:spLocks noGrp="1"/>
          </p:cNvSpPr>
          <p:nvPr>
            <p:ph type="title"/>
          </p:nvPr>
        </p:nvSpPr>
        <p:spPr>
          <a:xfrm>
            <a:off x="778985" y="419457"/>
            <a:ext cx="10472947" cy="1196691"/>
          </a:xfrm>
          <a:prstGeom prst="rect">
            <a:avLst/>
          </a:prstGeom>
          <a:solidFill>
            <a:schemeClr val="bg1"/>
          </a:solidFill>
        </p:spPr>
        <p:txBody>
          <a:bodyPr spcFirstLastPara="1" vert="horz" wrap="square" lIns="121900" tIns="121900" rIns="121900" bIns="121900" rtlCol="0" anchor="t" anchorCtr="0">
            <a:normAutofit fontScale="90000"/>
          </a:bodyPr>
          <a:lstStyle/>
          <a:p>
            <a:pPr algn="ctr"/>
            <a:r>
              <a:rPr lang="en-US" noProof="0" dirty="0">
                <a:latin typeface="+mj-lt"/>
              </a:rPr>
              <a:t>Meme School final project: </a:t>
            </a:r>
            <a:br>
              <a:rPr lang="en-US" noProof="0" dirty="0">
                <a:latin typeface="+mj-lt"/>
              </a:rPr>
            </a:br>
            <a:r>
              <a:rPr lang="en-US" noProof="0" dirty="0">
                <a:latin typeface="+mj-lt"/>
              </a:rPr>
              <a:t>What unites us? Uusimaa Remix</a:t>
            </a:r>
            <a:endParaRPr lang="fi" noProof="0" dirty="0">
              <a:latin typeface="+mj-lt"/>
            </a:endParaRPr>
          </a:p>
        </p:txBody>
      </p:sp>
      <p:sp>
        <p:nvSpPr>
          <p:cNvPr id="67" name="Google Shape;67;p15">
            <a:extLst>
              <a:ext uri="{FF2B5EF4-FFF2-40B4-BE49-F238E27FC236}">
                <a16:creationId xmlns:a16="http://schemas.microsoft.com/office/drawing/2014/main" id="{EFA1AB05-4E2F-0730-0EE8-BCDAD43FF80C}"/>
              </a:ext>
            </a:extLst>
          </p:cNvPr>
          <p:cNvSpPr txBox="1">
            <a:spLocks noGrp="1"/>
          </p:cNvSpPr>
          <p:nvPr>
            <p:ph type="body" idx="1"/>
          </p:nvPr>
        </p:nvSpPr>
        <p:spPr>
          <a:xfrm>
            <a:off x="778985" y="1800676"/>
            <a:ext cx="4675517" cy="1331655"/>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p>
            <a:pPr marL="0" indent="0">
              <a:lnSpc>
                <a:spcPct val="120000"/>
              </a:lnSpc>
              <a:spcAft>
                <a:spcPts val="600"/>
              </a:spcAft>
              <a:buNone/>
            </a:pPr>
            <a:r>
              <a:rPr lang="en-US" sz="1600" b="1" dirty="0"/>
              <a:t>Work alone, with a partner, or in a small group to create Uusimaa-themed memes. These can be image memes or short videos.</a:t>
            </a:r>
            <a:endParaRPr lang="fi-FI" sz="1600" b="1" dirty="0"/>
          </a:p>
        </p:txBody>
      </p:sp>
      <p:sp>
        <p:nvSpPr>
          <p:cNvPr id="3" name="Google Shape;67;p15">
            <a:extLst>
              <a:ext uri="{FF2B5EF4-FFF2-40B4-BE49-F238E27FC236}">
                <a16:creationId xmlns:a16="http://schemas.microsoft.com/office/drawing/2014/main" id="{9D4F4B96-5E2F-0B8D-404E-6815C2CD632F}"/>
              </a:ext>
            </a:extLst>
          </p:cNvPr>
          <p:cNvSpPr txBox="1">
            <a:spLocks/>
          </p:cNvSpPr>
          <p:nvPr/>
        </p:nvSpPr>
        <p:spPr>
          <a:xfrm>
            <a:off x="5932967" y="1783966"/>
            <a:ext cx="5318965" cy="3994313"/>
          </a:xfrm>
          <a:prstGeom prst="rect">
            <a:avLst/>
          </a:prstGeom>
          <a:solidFill>
            <a:schemeClr val="bg1"/>
          </a:solidFill>
          <a:ln>
            <a:solidFill>
              <a:schemeClr val="bg1"/>
            </a:solidFill>
          </a:ln>
        </p:spPr>
        <p:txBody>
          <a:bodyPr spcFirstLastPara="1" vert="horz" wrap="square" lIns="216000" tIns="180000" rIns="121900" bIns="121900" rtlCol="0" anchor="t" anchorCtr="0">
            <a:noAutofit/>
          </a:bodyPr>
          <a:lstStyle>
            <a:lvl1pPr marL="609585" lvl="0" indent="-457189" algn="l" defTabSz="914400" rtl="0" eaLnBrk="1" latinLnBrk="0" hangingPunct="1">
              <a:spcBef>
                <a:spcPts val="0"/>
              </a:spcBef>
              <a:spcAft>
                <a:spcPts val="0"/>
              </a:spcAft>
              <a:buClr>
                <a:schemeClr val="accent2"/>
              </a:buClr>
              <a:buSzPts val="1800"/>
              <a:buFont typeface="Arial" panose="020B0604020202020204" pitchFamily="34" charset="0"/>
              <a:buChar char="●"/>
              <a:defRPr sz="2200" kern="1200" baseline="0">
                <a:solidFill>
                  <a:schemeClr val="tx2"/>
                </a:solidFill>
                <a:latin typeface="+mn-lt"/>
                <a:ea typeface="+mn-ea"/>
                <a:cs typeface="Arial" pitchFamily="34" charset="0"/>
              </a:defRPr>
            </a:lvl1pPr>
            <a:lvl2pPr marL="1219170" lvl="1"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kern="1200">
                <a:solidFill>
                  <a:schemeClr val="tx2"/>
                </a:solidFill>
                <a:latin typeface="+mn-lt"/>
                <a:ea typeface="+mn-ea"/>
                <a:cs typeface="Arial" pitchFamily="34" charset="0"/>
              </a:defRPr>
            </a:lvl2pPr>
            <a:lvl3pPr marL="1828754" lvl="2" indent="-423323" algn="l" defTabSz="914400" rtl="0" eaLnBrk="1" latinLnBrk="0" hangingPunct="1">
              <a:spcBef>
                <a:spcPts val="0"/>
              </a:spcBef>
              <a:spcAft>
                <a:spcPts val="0"/>
              </a:spcAft>
              <a:buClr>
                <a:schemeClr val="accent2"/>
              </a:buClr>
              <a:buSzPts val="1400"/>
              <a:buFont typeface="Arial" panose="020B0604020202020204" pitchFamily="34" charset="0"/>
              <a:buChar char="■"/>
              <a:defRPr sz="2200" b="0" i="0" kern="1200" baseline="0">
                <a:solidFill>
                  <a:schemeClr val="tx2"/>
                </a:solidFill>
                <a:latin typeface="+mn-lt"/>
                <a:ea typeface="+mn-ea"/>
                <a:cs typeface="Arial" pitchFamily="34" charset="0"/>
              </a:defRPr>
            </a:lvl3pPr>
            <a:lvl4pPr marL="2438339" lvl="3"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Arial" pitchFamily="34" charset="0"/>
              </a:defRPr>
            </a:lvl4pPr>
            <a:lvl5pPr marL="3047924" lvl="4" indent="-423323" algn="l" defTabSz="914400" rtl="0" eaLnBrk="1" latinLnBrk="0" hangingPunct="1">
              <a:spcBef>
                <a:spcPts val="0"/>
              </a:spcBef>
              <a:spcAft>
                <a:spcPts val="0"/>
              </a:spcAft>
              <a:buClr>
                <a:srgbClr val="F49915"/>
              </a:buClr>
              <a:buSzPts val="1400"/>
              <a:buFont typeface="Arial" panose="020B0604020202020204" pitchFamily="34" charset="0"/>
              <a:buChar char="○"/>
              <a:defRPr sz="2200" kern="1200">
                <a:solidFill>
                  <a:schemeClr val="tx2"/>
                </a:solidFill>
                <a:latin typeface="+mn-lt"/>
                <a:ea typeface="+mn-ea"/>
                <a:cs typeface="+mn-cs"/>
              </a:defRPr>
            </a:lvl5pPr>
            <a:lvl6pPr marL="3657509" lvl="5"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6pPr>
            <a:lvl7pPr marL="4267093" lvl="6"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7pPr>
            <a:lvl8pPr marL="4876678" lvl="7"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8pPr>
            <a:lvl9pPr marL="5486263" lvl="8" indent="-423323" algn="l" defTabSz="914400" rtl="0" eaLnBrk="1" latinLnBrk="0" hangingPunct="1">
              <a:spcBef>
                <a:spcPts val="0"/>
              </a:spcBef>
              <a:spcAft>
                <a:spcPts val="0"/>
              </a:spcAft>
              <a:buSzPts val="1400"/>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Font typeface="Arial" panose="020B0604020202020204" pitchFamily="34" charset="0"/>
              <a:buNone/>
            </a:pPr>
            <a:r>
              <a:rPr lang="fi-FI" sz="1600" b="1" dirty="0" err="1"/>
              <a:t>Instructions</a:t>
            </a:r>
            <a:r>
              <a:rPr lang="fi-FI" sz="1600" b="1" dirty="0"/>
              <a:t>:</a:t>
            </a:r>
          </a:p>
          <a:p>
            <a:pPr marL="285750" indent="-285750">
              <a:lnSpc>
                <a:spcPct val="120000"/>
              </a:lnSpc>
              <a:spcAft>
                <a:spcPts val="600"/>
              </a:spcAft>
            </a:pPr>
            <a:r>
              <a:rPr lang="en-US" sz="1600" dirty="0"/>
              <a:t>Use materials like the regional symbols of Uusimaa — such as the zander (fish), wood anemone (flower), blackbird (bird) — or content related to your home municipality, surroundings, or the region in general. You can also combine typical meme formats and other familiar meme content with Uusimaa themes.</a:t>
            </a:r>
          </a:p>
          <a:p>
            <a:pPr marL="285750" indent="-285750">
              <a:lnSpc>
                <a:spcPct val="120000"/>
              </a:lnSpc>
              <a:spcAft>
                <a:spcPts val="600"/>
              </a:spcAft>
            </a:pPr>
            <a:r>
              <a:rPr lang="en-US" sz="1600" dirty="0"/>
              <a:t>Use your preferred image editing software.</a:t>
            </a:r>
          </a:p>
          <a:p>
            <a:pPr marL="285750" indent="-285750">
              <a:lnSpc>
                <a:spcPct val="120000"/>
              </a:lnSpc>
              <a:spcAft>
                <a:spcPts val="600"/>
              </a:spcAft>
            </a:pPr>
            <a:r>
              <a:rPr lang="en-US" sz="1600" dirty="0"/>
              <a:t>Present your completed memes in small groups or to the whole class, time permitting.</a:t>
            </a:r>
          </a:p>
        </p:txBody>
      </p:sp>
      <p:grpSp>
        <p:nvGrpSpPr>
          <p:cNvPr id="4" name="Ryhmä 3">
            <a:extLst>
              <a:ext uri="{FF2B5EF4-FFF2-40B4-BE49-F238E27FC236}">
                <a16:creationId xmlns:a16="http://schemas.microsoft.com/office/drawing/2014/main" id="{975311A8-AE25-C12F-9DB2-D8099A6C6E7E}"/>
              </a:ext>
              <a:ext uri="{C183D7F6-B498-43B3-948B-1728B52AA6E4}">
                <adec:decorative xmlns:adec="http://schemas.microsoft.com/office/drawing/2017/decorative" val="1"/>
              </a:ext>
            </a:extLst>
          </p:cNvPr>
          <p:cNvGrpSpPr/>
          <p:nvPr/>
        </p:nvGrpSpPr>
        <p:grpSpPr>
          <a:xfrm rot="21301720">
            <a:off x="624500" y="3547139"/>
            <a:ext cx="2849404" cy="2829504"/>
            <a:chOff x="8778681" y="1016212"/>
            <a:chExt cx="2672216" cy="2653553"/>
          </a:xfrm>
        </p:grpSpPr>
        <p:sp>
          <p:nvSpPr>
            <p:cNvPr id="6" name="Ellipsi 5">
              <a:extLst>
                <a:ext uri="{FF2B5EF4-FFF2-40B4-BE49-F238E27FC236}">
                  <a16:creationId xmlns:a16="http://schemas.microsoft.com/office/drawing/2014/main" id="{E2E4797F-D63A-B2E3-4565-BB98A42503BF}"/>
                </a:ext>
              </a:extLst>
            </p:cNvPr>
            <p:cNvSpPr/>
            <p:nvPr/>
          </p:nvSpPr>
          <p:spPr>
            <a:xfrm>
              <a:off x="8778681" y="1016212"/>
              <a:ext cx="2653553" cy="265355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Tekstiruutu 6">
              <a:extLst>
                <a:ext uri="{FF2B5EF4-FFF2-40B4-BE49-F238E27FC236}">
                  <a16:creationId xmlns:a16="http://schemas.microsoft.com/office/drawing/2014/main" id="{F83866BF-CAE5-6050-4163-50B703D2674C}"/>
                </a:ext>
              </a:extLst>
            </p:cNvPr>
            <p:cNvSpPr txBox="1"/>
            <p:nvPr/>
          </p:nvSpPr>
          <p:spPr>
            <a:xfrm>
              <a:off x="8797344" y="1630925"/>
              <a:ext cx="2653553" cy="1645234"/>
            </a:xfrm>
            <a:prstGeom prst="rect">
              <a:avLst/>
            </a:prstGeom>
            <a:noFill/>
          </p:spPr>
          <p:txBody>
            <a:bodyPr wrap="square">
              <a:spAutoFit/>
            </a:bodyPr>
            <a:lstStyle/>
            <a:p>
              <a:pPr algn="ctr"/>
              <a:r>
                <a:rPr lang="fi-FI" b="1" dirty="0"/>
                <a:t>PS: </a:t>
              </a:r>
              <a:r>
                <a:rPr lang="fi-FI" b="1" dirty="0" err="1"/>
                <a:t>Share</a:t>
              </a:r>
              <a:r>
                <a:rPr lang="fi-FI" b="1" dirty="0"/>
                <a:t> </a:t>
              </a:r>
              <a:r>
                <a:rPr lang="fi-FI" b="1" dirty="0" err="1"/>
                <a:t>your</a:t>
              </a:r>
              <a:r>
                <a:rPr lang="fi-FI" b="1" dirty="0"/>
                <a:t> </a:t>
              </a:r>
              <a:r>
                <a:rPr lang="fi-FI" b="1" dirty="0" err="1"/>
                <a:t>meme</a:t>
              </a:r>
              <a:r>
                <a:rPr lang="fi-FI" b="1" dirty="0"/>
                <a:t> </a:t>
              </a:r>
            </a:p>
            <a:p>
              <a:pPr algn="ctr"/>
              <a:r>
                <a:rPr lang="fi-FI" b="1" dirty="0"/>
                <a:t>on </a:t>
              </a:r>
              <a:r>
                <a:rPr lang="fi-FI" b="1" dirty="0" err="1"/>
                <a:t>social</a:t>
              </a:r>
              <a:r>
                <a:rPr lang="fi-FI" b="1" dirty="0"/>
                <a:t> media </a:t>
              </a:r>
              <a:r>
                <a:rPr lang="fi-FI" b="1" dirty="0" err="1"/>
                <a:t>with</a:t>
              </a:r>
              <a:r>
                <a:rPr lang="fi-FI" b="1" dirty="0"/>
                <a:t> </a:t>
              </a:r>
            </a:p>
            <a:p>
              <a:pPr algn="ctr"/>
              <a:r>
                <a:rPr lang="fi-FI" b="1" dirty="0" err="1"/>
                <a:t>the</a:t>
              </a:r>
              <a:r>
                <a:rPr lang="fi-FI" b="1" dirty="0"/>
                <a:t> </a:t>
              </a:r>
              <a:r>
                <a:rPr lang="fi-FI" b="1" dirty="0" err="1"/>
                <a:t>hashtags</a:t>
              </a:r>
              <a:r>
                <a:rPr lang="fi-FI" b="1" dirty="0"/>
                <a:t>:</a:t>
              </a:r>
            </a:p>
            <a:p>
              <a:pPr algn="ctr"/>
              <a:r>
                <a:rPr lang="fi-FI" b="1" dirty="0"/>
                <a:t>#uusimaaday</a:t>
              </a:r>
            </a:p>
            <a:p>
              <a:pPr algn="ctr"/>
              <a:r>
                <a:rPr lang="fi-FI" b="1" dirty="0"/>
                <a:t> #uusimaapäivä #nylandsdagen</a:t>
              </a:r>
            </a:p>
          </p:txBody>
        </p:sp>
      </p:grpSp>
      <p:pic>
        <p:nvPicPr>
          <p:cNvPr id="8" name="Kuva 7">
            <a:extLst>
              <a:ext uri="{FF2B5EF4-FFF2-40B4-BE49-F238E27FC236}">
                <a16:creationId xmlns:a16="http://schemas.microsoft.com/office/drawing/2014/main" id="{9B4AEA68-A045-1C1D-42DE-DC2A7F63F4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963051">
            <a:off x="1473598" y="3274656"/>
            <a:ext cx="1012674" cy="1012674"/>
          </a:xfrm>
          <a:prstGeom prst="rect">
            <a:avLst/>
          </a:prstGeom>
        </p:spPr>
      </p:pic>
    </p:spTree>
    <p:extLst>
      <p:ext uri="{BB962C8B-B14F-4D97-AF65-F5344CB8AC3E}">
        <p14:creationId xmlns:p14="http://schemas.microsoft.com/office/powerpoint/2010/main" val="233444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B18C-5088-64EA-DA75-B264C9326C59}"/>
              </a:ext>
            </a:extLst>
          </p:cNvPr>
          <p:cNvSpPr>
            <a:spLocks noGrp="1"/>
          </p:cNvSpPr>
          <p:nvPr>
            <p:ph type="title"/>
          </p:nvPr>
        </p:nvSpPr>
        <p:spPr>
          <a:xfrm>
            <a:off x="853614" y="6156250"/>
            <a:ext cx="10729192" cy="609713"/>
          </a:xfrm>
        </p:spPr>
        <p:txBody>
          <a:bodyPr>
            <a:normAutofit/>
          </a:bodyPr>
          <a:lstStyle/>
          <a:p>
            <a:pPr algn="ctr"/>
            <a:r>
              <a:rPr lang="en-US" sz="2400" dirty="0"/>
              <a:t>Congratulations, graduates! You are now a Meme School Principal!</a:t>
            </a:r>
          </a:p>
        </p:txBody>
      </p:sp>
      <p:pic>
        <p:nvPicPr>
          <p:cNvPr id="3" name="Online-media 2" title="Onnea uusille meemikoulun rehtoreille!">
            <a:hlinkClick r:id="" action="ppaction://media"/>
            <a:extLst>
              <a:ext uri="{FF2B5EF4-FFF2-40B4-BE49-F238E27FC236}">
                <a16:creationId xmlns:a16="http://schemas.microsoft.com/office/drawing/2014/main" id="{0206B135-0082-B0F1-23C1-581A29FB58F6}"/>
              </a:ext>
            </a:extLst>
          </p:cNvPr>
          <p:cNvPicPr>
            <a:picLocks noRot="1" noChangeAspect="1"/>
          </p:cNvPicPr>
          <p:nvPr>
            <a:videoFile r:link="rId1"/>
          </p:nvPr>
        </p:nvPicPr>
        <p:blipFill>
          <a:blip r:embed="rId3"/>
          <a:stretch>
            <a:fillRect/>
          </a:stretch>
        </p:blipFill>
        <p:spPr>
          <a:xfrm>
            <a:off x="686814" y="0"/>
            <a:ext cx="10895992" cy="6156250"/>
          </a:xfrm>
          <a:prstGeom prst="rect">
            <a:avLst/>
          </a:prstGeom>
        </p:spPr>
      </p:pic>
    </p:spTree>
    <p:extLst>
      <p:ext uri="{BB962C8B-B14F-4D97-AF65-F5344CB8AC3E}">
        <p14:creationId xmlns:p14="http://schemas.microsoft.com/office/powerpoint/2010/main" val="10948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Uudenmaan liitto">
  <a:themeElements>
    <a:clrScheme name="Uusimaa-päivä">
      <a:dk1>
        <a:srgbClr val="3F3F3F"/>
      </a:dk1>
      <a:lt1>
        <a:sysClr val="window" lastClr="FFFFFF"/>
      </a:lt1>
      <a:dk2>
        <a:srgbClr val="3F3F3F"/>
      </a:dk2>
      <a:lt2>
        <a:srgbClr val="EBEBEB"/>
      </a:lt2>
      <a:accent1>
        <a:srgbClr val="F08482"/>
      </a:accent1>
      <a:accent2>
        <a:srgbClr val="4C67A7"/>
      </a:accent2>
      <a:accent3>
        <a:srgbClr val="A7D5C2"/>
      </a:accent3>
      <a:accent4>
        <a:srgbClr val="FFDB7C"/>
      </a:accent4>
      <a:accent5>
        <a:srgbClr val="BCBDE0"/>
      </a:accent5>
      <a:accent6>
        <a:srgbClr val="153557"/>
      </a:accent6>
      <a:hlink>
        <a:srgbClr val="0454A4"/>
      </a:hlink>
      <a:folHlink>
        <a:srgbClr val="0454A4"/>
      </a:folHlink>
    </a:clrScheme>
    <a:fontScheme name="Mukautettu 1">
      <a:majorFont>
        <a:latin typeface="Titillium Web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BEBEB"/>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udenmaan liiton powerpoint-pohja" id="{291CD5B9-6632-4088-AA3D-7A9549AEC165}" vid="{0F259EC8-D49B-4061-8996-0BDD2EBD4C4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AD100B1D06CE641B45757F9D3396E0C" ma:contentTypeVersion="18" ma:contentTypeDescription="Luo uusi asiakirja." ma:contentTypeScope="" ma:versionID="72208e97d2ea68c8343cfdb40191fd70">
  <xsd:schema xmlns:xsd="http://www.w3.org/2001/XMLSchema" xmlns:xs="http://www.w3.org/2001/XMLSchema" xmlns:p="http://schemas.microsoft.com/office/2006/metadata/properties" xmlns:ns2="51951d87-a347-4953-9a3f-2f4236dbea5c" xmlns:ns3="6da3dc28-867d-4cf4-8f47-8cb8d5fd1e61" xmlns:ns4="80cbc28e-a730-4530-a5f1-36409625fbb8" targetNamespace="http://schemas.microsoft.com/office/2006/metadata/properties" ma:root="true" ma:fieldsID="d0e673db7aab20f48e29fda8bb3f45b5" ns2:_="" ns3:_="" ns4:_="">
    <xsd:import namespace="51951d87-a347-4953-9a3f-2f4236dbea5c"/>
    <xsd:import namespace="6da3dc28-867d-4cf4-8f47-8cb8d5fd1e61"/>
    <xsd:import namespace="80cbc28e-a730-4530-a5f1-36409625fbb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51d87-a347-4953-9a3f-2f4236dbe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826b2878-648f-44aa-8879-7706ae14c881"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a3dc28-867d-4cf4-8f47-8cb8d5fd1e61"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cbc28e-a730-4530-a5f1-36409625f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6446779-bdb7-4185-9a73-27e5fb626a95}" ma:internalName="TaxCatchAll" ma:showField="CatchAllData" ma:web="6da3dc28-867d-4cf4-8f47-8cb8d5fd1e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0cbc28e-a730-4530-a5f1-36409625fbb8" xsi:nil="true"/>
    <lcf76f155ced4ddcb4097134ff3c332f xmlns="51951d87-a347-4953-9a3f-2f4236dbea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4B00EC-D61C-4D6E-85E7-9197CABEE812}">
  <ds:schemaRefs>
    <ds:schemaRef ds:uri="http://schemas.microsoft.com/sharepoint/v3/contenttype/forms"/>
  </ds:schemaRefs>
</ds:datastoreItem>
</file>

<file path=customXml/itemProps2.xml><?xml version="1.0" encoding="utf-8"?>
<ds:datastoreItem xmlns:ds="http://schemas.openxmlformats.org/officeDocument/2006/customXml" ds:itemID="{CCEAF7E2-DF78-497E-B216-874FB35B7339}">
  <ds:schemaRefs>
    <ds:schemaRef ds:uri="51951d87-a347-4953-9a3f-2f4236dbea5c"/>
    <ds:schemaRef ds:uri="6da3dc28-867d-4cf4-8f47-8cb8d5fd1e61"/>
    <ds:schemaRef ds:uri="80cbc28e-a730-4530-a5f1-36409625fb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257058-6406-4C02-B818-D062749AA3C4}">
  <ds:schemaRefs>
    <ds:schemaRef ds:uri="http://purl.org/dc/terms/"/>
    <ds:schemaRef ds:uri="http://schemas.microsoft.com/office/2006/documentManagement/types"/>
    <ds:schemaRef ds:uri="http://purl.org/dc/dcmitype/"/>
    <ds:schemaRef ds:uri="http://schemas.microsoft.com/office/infopath/2007/PartnerControls"/>
    <ds:schemaRef ds:uri="6da3dc28-867d-4cf4-8f47-8cb8d5fd1e61"/>
    <ds:schemaRef ds:uri="51951d87-a347-4953-9a3f-2f4236dbea5c"/>
    <ds:schemaRef ds:uri="http://schemas.microsoft.com/office/2006/metadata/properties"/>
    <ds:schemaRef ds:uri="http://purl.org/dc/elements/1.1/"/>
    <ds:schemaRef ds:uri="http://schemas.openxmlformats.org/package/2006/metadata/core-properties"/>
    <ds:schemaRef ds:uri="80cbc28e-a730-4530-a5f1-36409625fbb8"/>
    <ds:schemaRef ds:uri="http://www.w3.org/XML/1998/namespace"/>
  </ds:schemaRefs>
</ds:datastoreItem>
</file>

<file path=docMetadata/LabelInfo.xml><?xml version="1.0" encoding="utf-8"?>
<clbl:labelList xmlns:clbl="http://schemas.microsoft.com/office/2020/mipLabelMetadata">
  <clbl:label id="{3deabf73-9718-4dc4-96f6-638e2fb920ae}" enabled="0" method="" siteId="{3deabf73-9718-4dc4-96f6-638e2fb920ae}" removed="1"/>
</clbl:labelList>
</file>

<file path=docProps/app.xml><?xml version="1.0" encoding="utf-8"?>
<Properties xmlns="http://schemas.openxmlformats.org/officeDocument/2006/extended-properties" xmlns:vt="http://schemas.openxmlformats.org/officeDocument/2006/docPropsVTypes">
  <Template>Uudenmaan liiton powerpoint-pohja</Template>
  <TotalTime>43</TotalTime>
  <Words>505</Words>
  <Application>Microsoft Office PowerPoint</Application>
  <PresentationFormat>Laajakuva</PresentationFormat>
  <Paragraphs>34</Paragraphs>
  <Slides>9</Slides>
  <Notes>5</Notes>
  <HiddenSlides>0</HiddenSlides>
  <MMClips>4</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9</vt:i4>
      </vt:variant>
    </vt:vector>
  </HeadingPairs>
  <TitlesOfParts>
    <vt:vector size="16" baseType="lpstr">
      <vt:lpstr>Arial</vt:lpstr>
      <vt:lpstr>Titillium Web</vt:lpstr>
      <vt:lpstr>Calibri</vt:lpstr>
      <vt:lpstr>Source Sans Pro</vt:lpstr>
      <vt:lpstr>Aptos</vt:lpstr>
      <vt:lpstr>Permanent Marker</vt:lpstr>
      <vt:lpstr>Uudenmaan liitto</vt:lpstr>
      <vt:lpstr>The Uusimaa Day Meme School!</vt:lpstr>
      <vt:lpstr>Meme School Principal Saara Särmä talks about the history and present of memes</vt:lpstr>
      <vt:lpstr>PowerPoint-esitys</vt:lpstr>
      <vt:lpstr>Task: What unites the people of Uusimaa?</vt:lpstr>
      <vt:lpstr>Meme School principal Reeta Karjalainen talks about memes and mental health</vt:lpstr>
      <vt:lpstr>Task: How are we doing?</vt:lpstr>
      <vt:lpstr>Meme School Principal Jenna Jauhiainen talks about the power and responsibility of memes</vt:lpstr>
      <vt:lpstr>Meme School final project:  What unites us? Uusimaa Remix</vt:lpstr>
      <vt:lpstr>Congratulations, graduates! You are now a Meme School Principal!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Uusimaa Day Meme School!</dc:title>
  <dc:creator/>
  <cp:lastModifiedBy>Anni Levonen</cp:lastModifiedBy>
  <cp:revision>181</cp:revision>
  <dcterms:created xsi:type="dcterms:W3CDTF">2024-03-14T07:42:08Z</dcterms:created>
  <dcterms:modified xsi:type="dcterms:W3CDTF">2025-05-08T11:55:28Z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0x0101008AD100B1D06CE641B45757F9D3396E0C</vt:lpwstr>
  </property>
  <property fmtid="{D5CDD505-2E9C-101B-9397-08002B2CF9AE}" pid="3" name="MediaServiceImageTags">
    <vt:lpwstr/>
  </property>
</Properties>
</file>