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fi-FI"/>
    </a:defPPr>
    <a:lvl1pPr marL="0" algn="l" defTabSz="744838" rtl="0" eaLnBrk="1" latinLnBrk="0" hangingPunct="1">
      <a:defRPr sz="1466" kern="1200">
        <a:solidFill>
          <a:schemeClr val="tx1"/>
        </a:solidFill>
        <a:latin typeface="+mn-lt"/>
        <a:ea typeface="+mn-ea"/>
        <a:cs typeface="+mn-cs"/>
      </a:defRPr>
    </a:lvl1pPr>
    <a:lvl2pPr marL="372419" algn="l" defTabSz="744838" rtl="0" eaLnBrk="1" latinLnBrk="0" hangingPunct="1">
      <a:defRPr sz="1466" kern="1200">
        <a:solidFill>
          <a:schemeClr val="tx1"/>
        </a:solidFill>
        <a:latin typeface="+mn-lt"/>
        <a:ea typeface="+mn-ea"/>
        <a:cs typeface="+mn-cs"/>
      </a:defRPr>
    </a:lvl2pPr>
    <a:lvl3pPr marL="744838" algn="l" defTabSz="744838" rtl="0" eaLnBrk="1" latinLnBrk="0" hangingPunct="1">
      <a:defRPr sz="1466" kern="1200">
        <a:solidFill>
          <a:schemeClr val="tx1"/>
        </a:solidFill>
        <a:latin typeface="+mn-lt"/>
        <a:ea typeface="+mn-ea"/>
        <a:cs typeface="+mn-cs"/>
      </a:defRPr>
    </a:lvl3pPr>
    <a:lvl4pPr marL="1117258" algn="l" defTabSz="744838" rtl="0" eaLnBrk="1" latinLnBrk="0" hangingPunct="1">
      <a:defRPr sz="1466" kern="1200">
        <a:solidFill>
          <a:schemeClr val="tx1"/>
        </a:solidFill>
        <a:latin typeface="+mn-lt"/>
        <a:ea typeface="+mn-ea"/>
        <a:cs typeface="+mn-cs"/>
      </a:defRPr>
    </a:lvl4pPr>
    <a:lvl5pPr marL="1489677" algn="l" defTabSz="744838" rtl="0" eaLnBrk="1" latinLnBrk="0" hangingPunct="1">
      <a:defRPr sz="1466" kern="1200">
        <a:solidFill>
          <a:schemeClr val="tx1"/>
        </a:solidFill>
        <a:latin typeface="+mn-lt"/>
        <a:ea typeface="+mn-ea"/>
        <a:cs typeface="+mn-cs"/>
      </a:defRPr>
    </a:lvl5pPr>
    <a:lvl6pPr marL="1862096" algn="l" defTabSz="744838" rtl="0" eaLnBrk="1" latinLnBrk="0" hangingPunct="1">
      <a:defRPr sz="1466" kern="1200">
        <a:solidFill>
          <a:schemeClr val="tx1"/>
        </a:solidFill>
        <a:latin typeface="+mn-lt"/>
        <a:ea typeface="+mn-ea"/>
        <a:cs typeface="+mn-cs"/>
      </a:defRPr>
    </a:lvl6pPr>
    <a:lvl7pPr marL="2234515" algn="l" defTabSz="744838" rtl="0" eaLnBrk="1" latinLnBrk="0" hangingPunct="1">
      <a:defRPr sz="1466" kern="1200">
        <a:solidFill>
          <a:schemeClr val="tx1"/>
        </a:solidFill>
        <a:latin typeface="+mn-lt"/>
        <a:ea typeface="+mn-ea"/>
        <a:cs typeface="+mn-cs"/>
      </a:defRPr>
    </a:lvl7pPr>
    <a:lvl8pPr marL="2606935" algn="l" defTabSz="744838" rtl="0" eaLnBrk="1" latinLnBrk="0" hangingPunct="1">
      <a:defRPr sz="1466" kern="1200">
        <a:solidFill>
          <a:schemeClr val="tx1"/>
        </a:solidFill>
        <a:latin typeface="+mn-lt"/>
        <a:ea typeface="+mn-ea"/>
        <a:cs typeface="+mn-cs"/>
      </a:defRPr>
    </a:lvl8pPr>
    <a:lvl9pPr marL="2979354" algn="l" defTabSz="744838" rtl="0" eaLnBrk="1" latinLnBrk="0" hangingPunct="1">
      <a:defRPr sz="146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EBEB"/>
    <a:srgbClr val="FFEEB9"/>
    <a:srgbClr val="FFF9E5"/>
    <a:srgbClr val="F499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19FDC4-56E9-4DE5-978B-4AEFEAE97114}" v="1" dt="2026-02-13T09:14:27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47" autoAdjust="0"/>
  </p:normalViewPr>
  <p:slideViewPr>
    <p:cSldViewPr>
      <p:cViewPr varScale="1">
        <p:scale>
          <a:sx n="82" d="100"/>
          <a:sy n="82" d="100"/>
        </p:scale>
        <p:origin x="1758" y="114"/>
      </p:cViewPr>
      <p:guideLst>
        <p:guide orient="horz" pos="3368"/>
        <p:guide pos="2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96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 Levonen" userId="63497dba-9477-4c37-b9c4-5115314a1e44" providerId="ADAL" clId="{40C186A4-AFFC-4781-8099-6A61416D9FE0}"/>
    <pc:docChg chg="modSld">
      <pc:chgData name="Anni Levonen" userId="63497dba-9477-4c37-b9c4-5115314a1e44" providerId="ADAL" clId="{40C186A4-AFFC-4781-8099-6A61416D9FE0}" dt="2026-02-13T09:14:38.934" v="34" actId="34135"/>
      <pc:docMkLst>
        <pc:docMk/>
      </pc:docMkLst>
      <pc:sldChg chg="modSp mod">
        <pc:chgData name="Anni Levonen" userId="63497dba-9477-4c37-b9c4-5115314a1e44" providerId="ADAL" clId="{40C186A4-AFFC-4781-8099-6A61416D9FE0}" dt="2026-02-13T09:14:38.934" v="34" actId="34135"/>
        <pc:sldMkLst>
          <pc:docMk/>
          <pc:sldMk cId="2544839434" sldId="256"/>
        </pc:sldMkLst>
        <pc:spChg chg="mod">
          <ac:chgData name="Anni Levonen" userId="63497dba-9477-4c37-b9c4-5115314a1e44" providerId="ADAL" clId="{40C186A4-AFFC-4781-8099-6A61416D9FE0}" dt="2026-02-13T09:13:10.565" v="31" actId="20577"/>
          <ac:spMkLst>
            <pc:docMk/>
            <pc:sldMk cId="2544839434" sldId="256"/>
            <ac:spMk id="6" creationId="{8C3DFDEF-F521-2118-8973-F9D396A510F4}"/>
          </ac:spMkLst>
        </pc:spChg>
        <pc:picChg chg="mod">
          <ac:chgData name="Anni Levonen" userId="63497dba-9477-4c37-b9c4-5115314a1e44" providerId="ADAL" clId="{40C186A4-AFFC-4781-8099-6A61416D9FE0}" dt="2026-02-13T09:14:38.934" v="34" actId="34135"/>
          <ac:picMkLst>
            <pc:docMk/>
            <pc:sldMk cId="2544839434" sldId="256"/>
            <ac:picMk id="8" creationId="{73001003-A19D-2E71-A769-276AAD32237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167C7-B27F-44EB-988A-115BF92739B1}" type="datetimeFigureOut">
              <a:rPr lang="fi-FI" smtClean="0"/>
              <a:pPr/>
              <a:t>13.2.2026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2D9D5-4B4E-4775-82B7-EC6ACE666D7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679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44838" rtl="0" eaLnBrk="1" latinLnBrk="0" hangingPunct="1">
      <a:defRPr sz="978" kern="1200">
        <a:solidFill>
          <a:schemeClr val="tx1"/>
        </a:solidFill>
        <a:latin typeface="+mn-lt"/>
        <a:ea typeface="+mn-ea"/>
        <a:cs typeface="+mn-cs"/>
      </a:defRPr>
    </a:lvl1pPr>
    <a:lvl2pPr marL="372419" algn="l" defTabSz="744838" rtl="0" eaLnBrk="1" latinLnBrk="0" hangingPunct="1">
      <a:defRPr sz="978" kern="1200">
        <a:solidFill>
          <a:schemeClr val="tx1"/>
        </a:solidFill>
        <a:latin typeface="+mn-lt"/>
        <a:ea typeface="+mn-ea"/>
        <a:cs typeface="+mn-cs"/>
      </a:defRPr>
    </a:lvl2pPr>
    <a:lvl3pPr marL="744838" algn="l" defTabSz="744838" rtl="0" eaLnBrk="1" latinLnBrk="0" hangingPunct="1">
      <a:defRPr sz="978" kern="1200">
        <a:solidFill>
          <a:schemeClr val="tx1"/>
        </a:solidFill>
        <a:latin typeface="+mn-lt"/>
        <a:ea typeface="+mn-ea"/>
        <a:cs typeface="+mn-cs"/>
      </a:defRPr>
    </a:lvl3pPr>
    <a:lvl4pPr marL="1117258" algn="l" defTabSz="744838" rtl="0" eaLnBrk="1" latinLnBrk="0" hangingPunct="1">
      <a:defRPr sz="978" kern="1200">
        <a:solidFill>
          <a:schemeClr val="tx1"/>
        </a:solidFill>
        <a:latin typeface="+mn-lt"/>
        <a:ea typeface="+mn-ea"/>
        <a:cs typeface="+mn-cs"/>
      </a:defRPr>
    </a:lvl4pPr>
    <a:lvl5pPr marL="1489677" algn="l" defTabSz="744838" rtl="0" eaLnBrk="1" latinLnBrk="0" hangingPunct="1">
      <a:defRPr sz="978" kern="1200">
        <a:solidFill>
          <a:schemeClr val="tx1"/>
        </a:solidFill>
        <a:latin typeface="+mn-lt"/>
        <a:ea typeface="+mn-ea"/>
        <a:cs typeface="+mn-cs"/>
      </a:defRPr>
    </a:lvl5pPr>
    <a:lvl6pPr marL="1862096" algn="l" defTabSz="744838" rtl="0" eaLnBrk="1" latinLnBrk="0" hangingPunct="1">
      <a:defRPr sz="978" kern="1200">
        <a:solidFill>
          <a:schemeClr val="tx1"/>
        </a:solidFill>
        <a:latin typeface="+mn-lt"/>
        <a:ea typeface="+mn-ea"/>
        <a:cs typeface="+mn-cs"/>
      </a:defRPr>
    </a:lvl6pPr>
    <a:lvl7pPr marL="2234515" algn="l" defTabSz="744838" rtl="0" eaLnBrk="1" latinLnBrk="0" hangingPunct="1">
      <a:defRPr sz="978" kern="1200">
        <a:solidFill>
          <a:schemeClr val="tx1"/>
        </a:solidFill>
        <a:latin typeface="+mn-lt"/>
        <a:ea typeface="+mn-ea"/>
        <a:cs typeface="+mn-cs"/>
      </a:defRPr>
    </a:lvl7pPr>
    <a:lvl8pPr marL="2606935" algn="l" defTabSz="744838" rtl="0" eaLnBrk="1" latinLnBrk="0" hangingPunct="1">
      <a:defRPr sz="978" kern="1200">
        <a:solidFill>
          <a:schemeClr val="tx1"/>
        </a:solidFill>
        <a:latin typeface="+mn-lt"/>
        <a:ea typeface="+mn-ea"/>
        <a:cs typeface="+mn-cs"/>
      </a:defRPr>
    </a:lvl8pPr>
    <a:lvl9pPr marL="2979354" algn="l" defTabSz="744838" rtl="0" eaLnBrk="1" latinLnBrk="0" hangingPunct="1">
      <a:defRPr sz="97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496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297238" y="466453"/>
            <a:ext cx="6920551" cy="16839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884D4D8D-45A5-E74C-2E65-9F8E1F239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1888" y="2427083"/>
            <a:ext cx="6875901" cy="7072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4"/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hf hdr="0" dt="0"/>
  <p:txStyles>
    <p:titleStyle>
      <a:lvl1pPr algn="l" defTabSz="1842268" rtl="0" eaLnBrk="1" latinLnBrk="0" hangingPunct="1">
        <a:spcBef>
          <a:spcPct val="0"/>
        </a:spcBef>
        <a:buNone/>
        <a:defRPr sz="7253" b="1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690850" indent="-690850" algn="l" defTabSz="1842268" rtl="0" eaLnBrk="1" latinLnBrk="0" hangingPunct="1">
        <a:spcBef>
          <a:spcPts val="1209"/>
        </a:spcBef>
        <a:spcAft>
          <a:spcPts val="1209"/>
        </a:spcAft>
        <a:buClr>
          <a:schemeClr val="accent2"/>
        </a:buClr>
        <a:buFont typeface="Arial" panose="020B0604020202020204" pitchFamily="34" charset="0"/>
        <a:buChar char="•"/>
        <a:defRPr sz="4433" kern="1200" baseline="0">
          <a:solidFill>
            <a:schemeClr val="tx2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343623" indent="-690850" algn="l" defTabSz="1842268" rtl="0" eaLnBrk="1" latinLnBrk="0" hangingPunct="1">
        <a:spcBef>
          <a:spcPts val="0"/>
        </a:spcBef>
        <a:spcAft>
          <a:spcPts val="1209"/>
        </a:spcAft>
        <a:buClr>
          <a:schemeClr val="accent2"/>
        </a:buClr>
        <a:buFont typeface="Arial" panose="020B0604020202020204" pitchFamily="34" charset="0"/>
        <a:buChar char="•"/>
        <a:defRPr sz="4433" kern="1200">
          <a:solidFill>
            <a:schemeClr val="tx2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2248438" indent="-435181" algn="l" defTabSz="1842268" rtl="0" eaLnBrk="1" latinLnBrk="0" hangingPunct="1">
        <a:spcBef>
          <a:spcPts val="0"/>
        </a:spcBef>
        <a:spcAft>
          <a:spcPts val="1209"/>
        </a:spcAft>
        <a:buClr>
          <a:schemeClr val="accent2"/>
        </a:buClr>
        <a:buFont typeface="Arial" panose="020B0604020202020204" pitchFamily="34" charset="0"/>
        <a:buChar char="•"/>
        <a:defRPr sz="4433" b="0" i="0" kern="1200" baseline="0">
          <a:solidFill>
            <a:schemeClr val="tx2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2248438" indent="-435181" algn="l" defTabSz="1842268" rtl="0" eaLnBrk="1" latinLnBrk="0" hangingPunct="1">
        <a:spcBef>
          <a:spcPts val="806"/>
        </a:spcBef>
        <a:spcAft>
          <a:spcPts val="1209"/>
        </a:spcAft>
        <a:buClr>
          <a:srgbClr val="F49915"/>
        </a:buClr>
        <a:buFont typeface="Arial" panose="020B0604020202020204" pitchFamily="34" charset="0"/>
        <a:buChar char="•"/>
        <a:defRPr sz="4433" kern="1200">
          <a:solidFill>
            <a:schemeClr val="tx2"/>
          </a:solidFill>
          <a:latin typeface="+mn-lt"/>
          <a:ea typeface="+mn-ea"/>
          <a:cs typeface="Arial" pitchFamily="34" charset="0"/>
        </a:defRPr>
      </a:lvl4pPr>
      <a:lvl5pPr marL="2248438" indent="-435181" algn="l" defTabSz="1842268" rtl="0" eaLnBrk="1" latinLnBrk="0" hangingPunct="1">
        <a:spcBef>
          <a:spcPct val="20000"/>
        </a:spcBef>
        <a:buClr>
          <a:srgbClr val="F49915"/>
        </a:buClr>
        <a:buFont typeface="Arial" panose="020B0604020202020204" pitchFamily="34" charset="0"/>
        <a:buChar char="•"/>
        <a:defRPr sz="4433" kern="1200">
          <a:solidFill>
            <a:schemeClr val="tx2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5066239" indent="-460568" algn="l" defTabSz="1842268" rtl="0" eaLnBrk="1" latinLnBrk="0" hangingPunct="1">
        <a:spcBef>
          <a:spcPct val="20000"/>
        </a:spcBef>
        <a:buFont typeface="Arial" pitchFamily="34" charset="0"/>
        <a:buChar char="•"/>
        <a:defRPr sz="4029" kern="1200">
          <a:solidFill>
            <a:schemeClr val="tx1"/>
          </a:solidFill>
          <a:latin typeface="+mn-lt"/>
          <a:ea typeface="+mn-ea"/>
          <a:cs typeface="+mn-cs"/>
        </a:defRPr>
      </a:lvl6pPr>
      <a:lvl7pPr marL="5987372" indent="-460568" algn="l" defTabSz="1842268" rtl="0" eaLnBrk="1" latinLnBrk="0" hangingPunct="1">
        <a:spcBef>
          <a:spcPct val="20000"/>
        </a:spcBef>
        <a:buFont typeface="Arial" pitchFamily="34" charset="0"/>
        <a:buChar char="•"/>
        <a:defRPr sz="4029" kern="1200">
          <a:solidFill>
            <a:schemeClr val="tx1"/>
          </a:solidFill>
          <a:latin typeface="+mn-lt"/>
          <a:ea typeface="+mn-ea"/>
          <a:cs typeface="+mn-cs"/>
        </a:defRPr>
      </a:lvl7pPr>
      <a:lvl8pPr marL="6908506" indent="-460568" algn="l" defTabSz="1842268" rtl="0" eaLnBrk="1" latinLnBrk="0" hangingPunct="1">
        <a:spcBef>
          <a:spcPct val="20000"/>
        </a:spcBef>
        <a:buFont typeface="Arial" pitchFamily="34" charset="0"/>
        <a:buChar char="•"/>
        <a:defRPr sz="4029" kern="1200">
          <a:solidFill>
            <a:schemeClr val="tx1"/>
          </a:solidFill>
          <a:latin typeface="+mn-lt"/>
          <a:ea typeface="+mn-ea"/>
          <a:cs typeface="+mn-cs"/>
        </a:defRPr>
      </a:lvl8pPr>
      <a:lvl9pPr marL="7829642" indent="-460568" algn="l" defTabSz="1842268" rtl="0" eaLnBrk="1" latinLnBrk="0" hangingPunct="1">
        <a:spcBef>
          <a:spcPct val="20000"/>
        </a:spcBef>
        <a:buFont typeface="Arial" pitchFamily="34" charset="0"/>
        <a:buChar char="•"/>
        <a:defRPr sz="40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842268" rtl="0" eaLnBrk="1" latinLnBrk="0" hangingPunct="1">
        <a:defRPr sz="3626" kern="1200">
          <a:solidFill>
            <a:schemeClr val="tx1"/>
          </a:solidFill>
          <a:latin typeface="+mn-lt"/>
          <a:ea typeface="+mn-ea"/>
          <a:cs typeface="+mn-cs"/>
        </a:defRPr>
      </a:lvl1pPr>
      <a:lvl2pPr marL="921134" algn="l" defTabSz="1842268" rtl="0" eaLnBrk="1" latinLnBrk="0" hangingPunct="1">
        <a:defRPr sz="3626" kern="1200">
          <a:solidFill>
            <a:schemeClr val="tx1"/>
          </a:solidFill>
          <a:latin typeface="+mn-lt"/>
          <a:ea typeface="+mn-ea"/>
          <a:cs typeface="+mn-cs"/>
        </a:defRPr>
      </a:lvl2pPr>
      <a:lvl3pPr marL="1842268" algn="l" defTabSz="1842268" rtl="0" eaLnBrk="1" latinLnBrk="0" hangingPunct="1">
        <a:defRPr sz="3626" kern="1200">
          <a:solidFill>
            <a:schemeClr val="tx1"/>
          </a:solidFill>
          <a:latin typeface="+mn-lt"/>
          <a:ea typeface="+mn-ea"/>
          <a:cs typeface="+mn-cs"/>
        </a:defRPr>
      </a:lvl3pPr>
      <a:lvl4pPr marL="2763403" algn="l" defTabSz="1842268" rtl="0" eaLnBrk="1" latinLnBrk="0" hangingPunct="1">
        <a:defRPr sz="3626" kern="1200">
          <a:solidFill>
            <a:schemeClr val="tx1"/>
          </a:solidFill>
          <a:latin typeface="+mn-lt"/>
          <a:ea typeface="+mn-ea"/>
          <a:cs typeface="+mn-cs"/>
        </a:defRPr>
      </a:lvl4pPr>
      <a:lvl5pPr marL="3684537" algn="l" defTabSz="1842268" rtl="0" eaLnBrk="1" latinLnBrk="0" hangingPunct="1">
        <a:defRPr sz="3626" kern="1200">
          <a:solidFill>
            <a:schemeClr val="tx1"/>
          </a:solidFill>
          <a:latin typeface="+mn-lt"/>
          <a:ea typeface="+mn-ea"/>
          <a:cs typeface="+mn-cs"/>
        </a:defRPr>
      </a:lvl5pPr>
      <a:lvl6pPr marL="4605671" algn="l" defTabSz="1842268" rtl="0" eaLnBrk="1" latinLnBrk="0" hangingPunct="1">
        <a:defRPr sz="3626" kern="1200">
          <a:solidFill>
            <a:schemeClr val="tx1"/>
          </a:solidFill>
          <a:latin typeface="+mn-lt"/>
          <a:ea typeface="+mn-ea"/>
          <a:cs typeface="+mn-cs"/>
        </a:defRPr>
      </a:lvl6pPr>
      <a:lvl7pPr marL="5526805" algn="l" defTabSz="1842268" rtl="0" eaLnBrk="1" latinLnBrk="0" hangingPunct="1">
        <a:defRPr sz="3626" kern="1200">
          <a:solidFill>
            <a:schemeClr val="tx1"/>
          </a:solidFill>
          <a:latin typeface="+mn-lt"/>
          <a:ea typeface="+mn-ea"/>
          <a:cs typeface="+mn-cs"/>
        </a:defRPr>
      </a:lvl7pPr>
      <a:lvl8pPr marL="6447940" algn="l" defTabSz="1842268" rtl="0" eaLnBrk="1" latinLnBrk="0" hangingPunct="1">
        <a:defRPr sz="3626" kern="1200">
          <a:solidFill>
            <a:schemeClr val="tx1"/>
          </a:solidFill>
          <a:latin typeface="+mn-lt"/>
          <a:ea typeface="+mn-ea"/>
          <a:cs typeface="+mn-cs"/>
        </a:defRPr>
      </a:lvl8pPr>
      <a:lvl9pPr marL="7369074" algn="l" defTabSz="1842268" rtl="0" eaLnBrk="1" latinLnBrk="0" hangingPunct="1">
        <a:defRPr sz="36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73001003-A19D-2E71-A769-276AAD322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558634" cy="10691811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8C3DFDEF-F521-2118-8973-F9D396A510F4}"/>
              </a:ext>
            </a:extLst>
          </p:cNvPr>
          <p:cNvSpPr txBox="1"/>
          <p:nvPr/>
        </p:nvSpPr>
        <p:spPr>
          <a:xfrm>
            <a:off x="682973" y="7866186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Fill</a:t>
            </a:r>
            <a:r>
              <a:rPr lang="fi-FI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i-FI" sz="3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i-FI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3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</a:t>
            </a:r>
            <a:r>
              <a:rPr lang="fi-FI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3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here</a:t>
            </a:r>
            <a:endParaRPr lang="fi-FI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839434"/>
      </p:ext>
    </p:extLst>
  </p:cSld>
  <p:clrMapOvr>
    <a:masterClrMapping/>
  </p:clrMapOvr>
</p:sld>
</file>

<file path=ppt/theme/theme1.xml><?xml version="1.0" encoding="utf-8"?>
<a:theme xmlns:a="http://schemas.openxmlformats.org/drawingml/2006/main" name="Uudenmaan liitto">
  <a:themeElements>
    <a:clrScheme name="Uusimaa-päivä">
      <a:dk1>
        <a:srgbClr val="3F3F3F"/>
      </a:dk1>
      <a:lt1>
        <a:sysClr val="window" lastClr="FFFFFF"/>
      </a:lt1>
      <a:dk2>
        <a:srgbClr val="3F3F3F"/>
      </a:dk2>
      <a:lt2>
        <a:srgbClr val="EBEBEB"/>
      </a:lt2>
      <a:accent1>
        <a:srgbClr val="F08482"/>
      </a:accent1>
      <a:accent2>
        <a:srgbClr val="4C67A7"/>
      </a:accent2>
      <a:accent3>
        <a:srgbClr val="A7D5C2"/>
      </a:accent3>
      <a:accent4>
        <a:srgbClr val="FFDB7C"/>
      </a:accent4>
      <a:accent5>
        <a:srgbClr val="BCBDE0"/>
      </a:accent5>
      <a:accent6>
        <a:srgbClr val="153557"/>
      </a:accent6>
      <a:hlink>
        <a:srgbClr val="0454A4"/>
      </a:hlink>
      <a:folHlink>
        <a:srgbClr val="0454A4"/>
      </a:folHlink>
    </a:clrScheme>
    <a:fontScheme name="Mukautettu 1">
      <a:majorFont>
        <a:latin typeface="Titillium Web Bol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BEBEB"/>
        </a:solidFill>
        <a:ln>
          <a:noFill/>
        </a:ln>
      </a:spPr>
      <a:bodyPr wrap="square" rtlCol="0" anchor="ctr"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Uudenmaan liiton powerpoint-pohja" id="{291CD5B9-6632-4088-AA3D-7A9549AEC165}" vid="{0F259EC8-D49B-4061-8996-0BDD2EBD4C4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EF360D8ADF77E46989586E20C31B43A" ma:contentTypeVersion="13" ma:contentTypeDescription="Luo uusi asiakirja." ma:contentTypeScope="" ma:versionID="60623f1cd8b4af3aec011bf62e2ded80">
  <xsd:schema xmlns:xsd="http://www.w3.org/2001/XMLSchema" xmlns:xs="http://www.w3.org/2001/XMLSchema" xmlns:p="http://schemas.microsoft.com/office/2006/metadata/properties" xmlns:ns1="http://schemas.microsoft.com/sharepoint/v3" xmlns:ns2="09f19c92-9e60-44b3-9d1c-f4b5a2a3c0cc" xmlns:ns3="04fca4c9-9bee-46d5-823b-1af95543bf3c" targetNamespace="http://schemas.microsoft.com/office/2006/metadata/properties" ma:root="true" ma:fieldsID="40d3039ad2dc652d32da8082c0d540a8" ns1:_="" ns2:_="" ns3:_="">
    <xsd:import namespace="http://schemas.microsoft.com/sharepoint/v3"/>
    <xsd:import namespace="09f19c92-9e60-44b3-9d1c-f4b5a2a3c0cc"/>
    <xsd:import namespace="04fca4c9-9bee-46d5-823b-1af95543bf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f19c92-9e60-44b3-9d1c-f4b5a2a3c0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ca4c9-9bee-46d5-823b-1af95543bf3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418E867-561D-4BFA-8886-602ABED166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f19c92-9e60-44b3-9d1c-f4b5a2a3c0cc"/>
    <ds:schemaRef ds:uri="04fca4c9-9bee-46d5-823b-1af95543bf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4B00EC-D61C-4D6E-85E7-9197CABEE8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257058-6406-4C02-B818-D062749AA3C4}">
  <ds:schemaRefs>
    <ds:schemaRef ds:uri="http://schemas.microsoft.com/office/2006/documentManagement/types"/>
    <ds:schemaRef ds:uri="http://schemas.microsoft.com/office/2006/metadata/properties"/>
    <ds:schemaRef ds:uri="04fca4c9-9bee-46d5-823b-1af95543bf3c"/>
    <ds:schemaRef ds:uri="http://schemas.microsoft.com/sharepoint/v3"/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terms/"/>
    <ds:schemaRef ds:uri="09f19c92-9e60-44b3-9d1c-f4b5a2a3c0c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Uudenmaan liiton powerpoint-pohja</Template>
  <TotalTime>469</TotalTime>
  <Words>5</Words>
  <Application>Microsoft Office PowerPoint</Application>
  <PresentationFormat>Mukautettu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Uudenmaan liitto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Kevätkahvit</dc:title>
  <dc:creator/>
  <cp:lastModifiedBy>Anni Levonen</cp:lastModifiedBy>
  <cp:revision>5</cp:revision>
  <dcterms:created xsi:type="dcterms:W3CDTF">2024-03-14T07:42:08Z</dcterms:created>
  <dcterms:modified xsi:type="dcterms:W3CDTF">2026-02-13T09:14:40Z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0x0101002EF360D8ADF77E46989586E20C31B43A</vt:lpwstr>
  </property>
</Properties>
</file>