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2"/>
  </p:notesMasterIdLst>
  <p:sldIdLst>
    <p:sldId id="5660" r:id="rId5"/>
    <p:sldId id="5649" r:id="rId6"/>
    <p:sldId id="5651" r:id="rId7"/>
    <p:sldId id="5663" r:id="rId8"/>
    <p:sldId id="5650" r:id="rId9"/>
    <p:sldId id="5658" r:id="rId10"/>
    <p:sldId id="5659" r:id="rId11"/>
  </p:sldIdLst>
  <p:sldSz cx="12192000" cy="6858000"/>
  <p:notesSz cx="9144000" cy="6858000"/>
  <p:embeddedFontLs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Titillium Web" panose="00000400000000000000" pitchFamily="2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2CE305-223A-793D-6753-37309937ED6D}" name="Katriina Rosavaara" initials="KR" userId="S::katriina.rosavaara@uudenmaanliitto.fi::20733a6a-642c-41c0-958b-c74de89f6423" providerId="AD"/>
  <p188:author id="{B62C840D-4513-5720-9CDC-5D12FC6195EC}" name="Anni Levonen" initials="AL" userId="S::anni.levonen@uudenmaanliitto.fi::63497dba-9477-4c37-b9c4-5115314a1e44" providerId="AD"/>
  <p188:author id="{56A8AAF5-144A-C262-5572-7820CFD59BAF}" name="Milla Aalto" initials="MA" userId="S::milla.aalto@uudenmaanliitto.fi::74178764-abd8-479e-9728-8fa746306a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482"/>
    <a:srgbClr val="EBEBEB"/>
    <a:srgbClr val="FFEEB9"/>
    <a:srgbClr val="FFF9E5"/>
    <a:srgbClr val="F49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691CF-8C70-4C00-AE99-463EFEE4E6C1}" v="8" dt="2026-04-29T12:15:34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0" autoAdjust="0"/>
    <p:restoredTop sz="86457" autoAdjust="0"/>
  </p:normalViewPr>
  <p:slideViewPr>
    <p:cSldViewPr snapToGrid="0">
      <p:cViewPr varScale="1">
        <p:scale>
          <a:sx n="75" d="100"/>
          <a:sy n="75" d="100"/>
        </p:scale>
        <p:origin x="84" y="7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Levonen" userId="63497dba-9477-4c37-b9c4-5115314a1e44" providerId="ADAL" clId="{40C186A4-AFFC-4781-8099-6A61416D9FE0}"/>
    <pc:docChg chg="custSel modSld">
      <pc:chgData name="Anni Levonen" userId="63497dba-9477-4c37-b9c4-5115314a1e44" providerId="ADAL" clId="{40C186A4-AFFC-4781-8099-6A61416D9FE0}" dt="2026-04-29T12:15:50.268" v="27" actId="33553"/>
      <pc:docMkLst>
        <pc:docMk/>
      </pc:docMkLst>
      <pc:sldChg chg="modSp mod">
        <pc:chgData name="Anni Levonen" userId="63497dba-9477-4c37-b9c4-5115314a1e44" providerId="ADAL" clId="{40C186A4-AFFC-4781-8099-6A61416D9FE0}" dt="2026-04-29T12:10:24.017" v="3" actId="20577"/>
        <pc:sldMkLst>
          <pc:docMk/>
          <pc:sldMk cId="4125615710" sldId="5649"/>
        </pc:sldMkLst>
        <pc:spChg chg="mod">
          <ac:chgData name="Anni Levonen" userId="63497dba-9477-4c37-b9c4-5115314a1e44" providerId="ADAL" clId="{40C186A4-AFFC-4781-8099-6A61416D9FE0}" dt="2026-04-29T12:10:24.017" v="3" actId="20577"/>
          <ac:spMkLst>
            <pc:docMk/>
            <pc:sldMk cId="4125615710" sldId="5649"/>
            <ac:spMk id="6" creationId="{CAACB6DF-183E-6DDD-5680-48CB6DAF9847}"/>
          </ac:spMkLst>
        </pc:spChg>
        <pc:picChg chg="mod">
          <ac:chgData name="Anni Levonen" userId="63497dba-9477-4c37-b9c4-5115314a1e44" providerId="ADAL" clId="{40C186A4-AFFC-4781-8099-6A61416D9FE0}" dt="2026-04-29T12:10:20.441" v="2" actId="14100"/>
          <ac:picMkLst>
            <pc:docMk/>
            <pc:sldMk cId="4125615710" sldId="5649"/>
            <ac:picMk id="4" creationId="{0335920E-D571-B4EF-C2F2-D7B44204D9A8}"/>
          </ac:picMkLst>
        </pc:picChg>
      </pc:sldChg>
      <pc:sldChg chg="modSp mod">
        <pc:chgData name="Anni Levonen" userId="63497dba-9477-4c37-b9c4-5115314a1e44" providerId="ADAL" clId="{40C186A4-AFFC-4781-8099-6A61416D9FE0}" dt="2026-04-29T12:15:17.434" v="20" actId="14100"/>
        <pc:sldMkLst>
          <pc:docMk/>
          <pc:sldMk cId="937719490" sldId="5650"/>
        </pc:sldMkLst>
        <pc:spChg chg="mod">
          <ac:chgData name="Anni Levonen" userId="63497dba-9477-4c37-b9c4-5115314a1e44" providerId="ADAL" clId="{40C186A4-AFFC-4781-8099-6A61416D9FE0}" dt="2026-04-29T12:15:17.434" v="20" actId="14100"/>
          <ac:spMkLst>
            <pc:docMk/>
            <pc:sldMk cId="937719490" sldId="5650"/>
            <ac:spMk id="5" creationId="{06339845-CA54-047B-6FDB-62420F857C47}"/>
          </ac:spMkLst>
        </pc:spChg>
        <pc:spChg chg="mod">
          <ac:chgData name="Anni Levonen" userId="63497dba-9477-4c37-b9c4-5115314a1e44" providerId="ADAL" clId="{40C186A4-AFFC-4781-8099-6A61416D9FE0}" dt="2026-04-29T12:13:03.934" v="17" actId="6549"/>
          <ac:spMkLst>
            <pc:docMk/>
            <pc:sldMk cId="937719490" sldId="5650"/>
            <ac:spMk id="11" creationId="{27FD68D1-FB52-DD08-76B1-AA38FA3CAA9F}"/>
          </ac:spMkLst>
        </pc:spChg>
        <pc:picChg chg="mod">
          <ac:chgData name="Anni Levonen" userId="63497dba-9477-4c37-b9c4-5115314a1e44" providerId="ADAL" clId="{40C186A4-AFFC-4781-8099-6A61416D9FE0}" dt="2026-04-29T12:15:10.602" v="19" actId="14826"/>
          <ac:picMkLst>
            <pc:docMk/>
            <pc:sldMk cId="937719490" sldId="5650"/>
            <ac:picMk id="8" creationId="{874E320A-F52C-C921-EFCE-5AD643FCD0C5}"/>
          </ac:picMkLst>
        </pc:picChg>
        <pc:picChg chg="mod">
          <ac:chgData name="Anni Levonen" userId="63497dba-9477-4c37-b9c4-5115314a1e44" providerId="ADAL" clId="{40C186A4-AFFC-4781-8099-6A61416D9FE0}" dt="2026-04-29T12:14:39.170" v="18" actId="14826"/>
          <ac:picMkLst>
            <pc:docMk/>
            <pc:sldMk cId="937719490" sldId="5650"/>
            <ac:picMk id="10" creationId="{DDE7198D-2298-D5B3-A9F7-143EB8F38909}"/>
          </ac:picMkLst>
        </pc:picChg>
      </pc:sldChg>
      <pc:sldChg chg="modSp mod setBg">
        <pc:chgData name="Anni Levonen" userId="63497dba-9477-4c37-b9c4-5115314a1e44" providerId="ADAL" clId="{40C186A4-AFFC-4781-8099-6A61416D9FE0}" dt="2026-04-29T12:11:38.481" v="10"/>
        <pc:sldMkLst>
          <pc:docMk/>
          <pc:sldMk cId="517969129" sldId="5651"/>
        </pc:sldMkLst>
        <pc:picChg chg="mod modCrop">
          <ac:chgData name="Anni Levonen" userId="63497dba-9477-4c37-b9c4-5115314a1e44" providerId="ADAL" clId="{40C186A4-AFFC-4781-8099-6A61416D9FE0}" dt="2026-04-29T12:11:32.360" v="9" actId="14100"/>
          <ac:picMkLst>
            <pc:docMk/>
            <pc:sldMk cId="517969129" sldId="5651"/>
            <ac:picMk id="4" creationId="{E4F970D6-5D38-4566-3823-CF8D56778CD5}"/>
          </ac:picMkLst>
        </pc:picChg>
      </pc:sldChg>
      <pc:sldChg chg="addSp delSp modSp mod">
        <pc:chgData name="Anni Levonen" userId="63497dba-9477-4c37-b9c4-5115314a1e44" providerId="ADAL" clId="{40C186A4-AFFC-4781-8099-6A61416D9FE0}" dt="2026-04-29T12:15:44.894" v="26" actId="962"/>
        <pc:sldMkLst>
          <pc:docMk/>
          <pc:sldMk cId="926573544" sldId="5659"/>
        </pc:sldMkLst>
        <pc:spChg chg="mod">
          <ac:chgData name="Anni Levonen" userId="63497dba-9477-4c37-b9c4-5115314a1e44" providerId="ADAL" clId="{40C186A4-AFFC-4781-8099-6A61416D9FE0}" dt="2026-04-29T12:15:43.782" v="25" actId="962"/>
          <ac:spMkLst>
            <pc:docMk/>
            <pc:sldMk cId="926573544" sldId="5659"/>
            <ac:spMk id="11" creationId="{B244BD22-96A3-5C9F-4618-C4A536263ED7}"/>
          </ac:spMkLst>
        </pc:spChg>
        <pc:picChg chg="add mod">
          <ac:chgData name="Anni Levonen" userId="63497dba-9477-4c37-b9c4-5115314a1e44" providerId="ADAL" clId="{40C186A4-AFFC-4781-8099-6A61416D9FE0}" dt="2026-04-29T12:15:34.837" v="24"/>
          <ac:picMkLst>
            <pc:docMk/>
            <pc:sldMk cId="926573544" sldId="5659"/>
            <ac:picMk id="4" creationId="{7BD548FD-9769-4F82-8D60-5003F561CBB2}"/>
          </ac:picMkLst>
        </pc:picChg>
        <pc:picChg chg="del">
          <ac:chgData name="Anni Levonen" userId="63497dba-9477-4c37-b9c4-5115314a1e44" providerId="ADAL" clId="{40C186A4-AFFC-4781-8099-6A61416D9FE0}" dt="2026-04-29T12:15:33.245" v="23" actId="478"/>
          <ac:picMkLst>
            <pc:docMk/>
            <pc:sldMk cId="926573544" sldId="5659"/>
            <ac:picMk id="8" creationId="{AAD390C2-C4B5-FBE7-76E6-67E28BBC0A8C}"/>
          </ac:picMkLst>
        </pc:picChg>
        <pc:picChg chg="mod">
          <ac:chgData name="Anni Levonen" userId="63497dba-9477-4c37-b9c4-5115314a1e44" providerId="ADAL" clId="{40C186A4-AFFC-4781-8099-6A61416D9FE0}" dt="2026-04-29T12:15:44.894" v="26" actId="962"/>
          <ac:picMkLst>
            <pc:docMk/>
            <pc:sldMk cId="926573544" sldId="5659"/>
            <ac:picMk id="10" creationId="{A9C97A0F-0023-C7AB-C174-C5B5EDA1F063}"/>
          </ac:picMkLst>
        </pc:picChg>
      </pc:sldChg>
      <pc:sldChg chg="modSp mod">
        <pc:chgData name="Anni Levonen" userId="63497dba-9477-4c37-b9c4-5115314a1e44" providerId="ADAL" clId="{40C186A4-AFFC-4781-8099-6A61416D9FE0}" dt="2026-04-29T12:15:50.268" v="27" actId="33553"/>
        <pc:sldMkLst>
          <pc:docMk/>
          <pc:sldMk cId="1371497512" sldId="5660"/>
        </pc:sldMkLst>
        <pc:spChg chg="mod">
          <ac:chgData name="Anni Levonen" userId="63497dba-9477-4c37-b9c4-5115314a1e44" providerId="ADAL" clId="{40C186A4-AFFC-4781-8099-6A61416D9FE0}" dt="2026-04-29T12:15:50.268" v="27" actId="33553"/>
          <ac:spMkLst>
            <pc:docMk/>
            <pc:sldMk cId="1371497512" sldId="5660"/>
            <ac:spMk id="4" creationId="{ADE82A78-E4E6-A829-62F3-E53C9CA848A6}"/>
          </ac:spMkLst>
        </pc:spChg>
        <pc:picChg chg="mod">
          <ac:chgData name="Anni Levonen" userId="63497dba-9477-4c37-b9c4-5115314a1e44" providerId="ADAL" clId="{40C186A4-AFFC-4781-8099-6A61416D9FE0}" dt="2026-04-29T12:15:30.127" v="22" actId="1076"/>
          <ac:picMkLst>
            <pc:docMk/>
            <pc:sldMk cId="1371497512" sldId="5660"/>
            <ac:picMk id="9" creationId="{9EB1D931-E4E1-2B03-461E-4CACEDFEACEC}"/>
          </ac:picMkLst>
        </pc:picChg>
      </pc:sldChg>
      <pc:sldChg chg="modSp mod">
        <pc:chgData name="Anni Levonen" userId="63497dba-9477-4c37-b9c4-5115314a1e44" providerId="ADAL" clId="{40C186A4-AFFC-4781-8099-6A61416D9FE0}" dt="2026-04-29T12:11:48.660" v="11" actId="14100"/>
        <pc:sldMkLst>
          <pc:docMk/>
          <pc:sldMk cId="558904629" sldId="5663"/>
        </pc:sldMkLst>
        <pc:spChg chg="mod">
          <ac:chgData name="Anni Levonen" userId="63497dba-9477-4c37-b9c4-5115314a1e44" providerId="ADAL" clId="{40C186A4-AFFC-4781-8099-6A61416D9FE0}" dt="2026-04-29T12:11:48.660" v="11" actId="14100"/>
          <ac:spMkLst>
            <pc:docMk/>
            <pc:sldMk cId="558904629" sldId="5663"/>
            <ac:spMk id="4" creationId="{3B4C624A-5849-7203-BDD1-0D88F4C0CC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167C7-B27F-44EB-988A-115BF92739B1}" type="datetimeFigureOut">
              <a:rPr lang="fi-FI" smtClean="0"/>
              <a:pPr/>
              <a:t>29.4.2026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2D9D5-4B4E-4775-82B7-EC6ACE666D7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7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sältö,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62D17FDE-4544-42B4-5581-C60C1501E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72000" y="0"/>
            <a:ext cx="5220000" cy="6858000"/>
          </a:xfrm>
          <a:custGeom>
            <a:avLst/>
            <a:gdLst>
              <a:gd name="connsiteX0" fmla="*/ 0 w 5220000"/>
              <a:gd name="connsiteY0" fmla="*/ 0 h 6858000"/>
              <a:gd name="connsiteX1" fmla="*/ 5220000 w 5220000"/>
              <a:gd name="connsiteY1" fmla="*/ 0 h 6858000"/>
              <a:gd name="connsiteX2" fmla="*/ 5220000 w 5220000"/>
              <a:gd name="connsiteY2" fmla="*/ 6858000 h 6858000"/>
              <a:gd name="connsiteX3" fmla="*/ 1284240 w 5220000"/>
              <a:gd name="connsiteY3" fmla="*/ 6858000 h 6858000"/>
              <a:gd name="connsiteX4" fmla="*/ 1284240 w 5220000"/>
              <a:gd name="connsiteY4" fmla="*/ 1942000 h 6858000"/>
              <a:gd name="connsiteX5" fmla="*/ 9798 w 5220000"/>
              <a:gd name="connsiteY5" fmla="*/ 620688 h 6858000"/>
              <a:gd name="connsiteX6" fmla="*/ 0 w 5220000"/>
              <a:gd name="connsiteY6" fmla="*/ 620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0" h="6858000">
                <a:moveTo>
                  <a:pt x="0" y="0"/>
                </a:moveTo>
                <a:lnTo>
                  <a:pt x="5220000" y="0"/>
                </a:lnTo>
                <a:lnTo>
                  <a:pt x="5220000" y="6858000"/>
                </a:lnTo>
                <a:lnTo>
                  <a:pt x="1284240" y="6858000"/>
                </a:lnTo>
                <a:lnTo>
                  <a:pt x="1284240" y="1942000"/>
                </a:lnTo>
                <a:cubicBezTo>
                  <a:pt x="1284240" y="1212260"/>
                  <a:pt x="713654" y="620688"/>
                  <a:pt x="9798" y="620688"/>
                </a:cubicBezTo>
                <a:lnTo>
                  <a:pt x="0" y="6206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i-FI"/>
              <a:t>Kuvan lisääminen: valitse tämä kehys-&gt; Lisää-välilehti-&gt;Kuvat</a:t>
            </a:r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8AE9F03-8D7B-40A8-96FB-CBC0F4A1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20688"/>
            <a:ext cx="8256240" cy="6237312"/>
          </a:xfrm>
          <a:custGeom>
            <a:avLst/>
            <a:gdLst>
              <a:gd name="connsiteX0" fmla="*/ 0 w 7835756"/>
              <a:gd name="connsiteY0" fmla="*/ 0 h 5703819"/>
              <a:gd name="connsiteX1" fmla="*/ 6626220 w 7835756"/>
              <a:gd name="connsiteY1" fmla="*/ 0 h 5703819"/>
              <a:gd name="connsiteX2" fmla="*/ 7835756 w 7835756"/>
              <a:gd name="connsiteY2" fmla="*/ 1208297 h 5703819"/>
              <a:gd name="connsiteX3" fmla="*/ 7835756 w 7835756"/>
              <a:gd name="connsiteY3" fmla="*/ 5703819 h 5703819"/>
              <a:gd name="connsiteX4" fmla="*/ 802803 w 7835756"/>
              <a:gd name="connsiteY4" fmla="*/ 5703819 h 5703819"/>
              <a:gd name="connsiteX5" fmla="*/ 0 w 7835756"/>
              <a:gd name="connsiteY5" fmla="*/ 5699444 h 5703819"/>
              <a:gd name="connsiteX6" fmla="*/ 0 w 7835756"/>
              <a:gd name="connsiteY6" fmla="*/ 0 h 57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756" h="5703819">
                <a:moveTo>
                  <a:pt x="0" y="0"/>
                </a:moveTo>
                <a:lnTo>
                  <a:pt x="6626220" y="0"/>
                </a:lnTo>
                <a:cubicBezTo>
                  <a:pt x="7294229" y="0"/>
                  <a:pt x="7835756" y="540973"/>
                  <a:pt x="7835756" y="1208297"/>
                </a:cubicBezTo>
                <a:lnTo>
                  <a:pt x="7835756" y="5703819"/>
                </a:lnTo>
                <a:lnTo>
                  <a:pt x="802803" y="5703819"/>
                </a:lnTo>
                <a:lnTo>
                  <a:pt x="0" y="5699444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C03D2D-8177-0B5F-DA63-9554F5D5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23565-63C5-0CD3-7444-DA9FC92328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376" y="908720"/>
            <a:ext cx="6768752" cy="144016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115CAD4-C88F-246D-180B-79BE252A93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9376" y="2420888"/>
            <a:ext cx="6769149" cy="41767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3pPr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87706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8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09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0A335A73-668F-EFA0-6210-F7D7DFB57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9696" y="6448251"/>
            <a:ext cx="5472608" cy="282577"/>
          </a:xfrm>
          <a:prstGeom prst="rect">
            <a:avLst/>
          </a:prstGeom>
        </p:spPr>
        <p:txBody>
          <a:bodyPr/>
          <a:lstStyle/>
          <a:p>
            <a:r>
              <a:rPr lang="fi-FI"/>
              <a:t>Uusimaa-päivä 21.5.2024</a:t>
            </a:r>
          </a:p>
        </p:txBody>
      </p:sp>
    </p:spTree>
    <p:extLst>
      <p:ext uri="{BB962C8B-B14F-4D97-AF65-F5344CB8AC3E}">
        <p14:creationId xmlns:p14="http://schemas.microsoft.com/office/powerpoint/2010/main" val="168499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3977" y="188640"/>
            <a:ext cx="10801201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99" y="1412875"/>
            <a:ext cx="10801201" cy="4824437"/>
          </a:xfrm>
        </p:spPr>
        <p:txBody>
          <a:bodyPr numCol="2" spcCol="360000"/>
          <a:lstStyle>
            <a:lvl4pPr>
              <a:spcBef>
                <a:spcPts val="0"/>
              </a:spcBef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2382860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3977" y="188640"/>
            <a:ext cx="10801201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63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96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lisää taustakuva it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529873F-79AB-8DBF-9805-8FB79F7C3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tähän itse taustakuva: </a:t>
            </a:r>
            <a:br>
              <a:rPr lang="fi-FI"/>
            </a:br>
            <a:r>
              <a:rPr lang="fi-FI"/>
              <a:t>Valitse tämä kehys -&gt; Lisää-välilehti -&gt; Kuvat -&gt; Hae kuvia joko omalta </a:t>
            </a:r>
            <a:br>
              <a:rPr lang="fi-FI"/>
            </a:br>
            <a:r>
              <a:rPr lang="fi-FI"/>
              <a:t>koneelta tai Powerpointin kuvapankkikuvista.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A613F4-5D6B-8BB5-09E7-8306E60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2114854"/>
            <a:ext cx="5472607" cy="2178242"/>
          </a:xfrm>
          <a:prstGeom prst="round2DiagRect">
            <a:avLst>
              <a:gd name="adj1" fmla="val 22735"/>
              <a:gd name="adj2" fmla="val 0"/>
            </a:avLst>
          </a:prstGeo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57AFB-51E5-47FA-E84A-80A7F725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9696" y="6448251"/>
            <a:ext cx="5472608" cy="282577"/>
          </a:xfrm>
          <a:prstGeom prst="rect">
            <a:avLst/>
          </a:prstGeom>
        </p:spPr>
        <p:txBody>
          <a:bodyPr/>
          <a:lstStyle/>
          <a:p>
            <a:r>
              <a:rPr lang="fi-FI"/>
              <a:t>Uusimaa-päivä 21.5.2024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321001-EE0F-53ED-2373-7C68BC7F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039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, oranssi">
    <p:bg>
      <p:bgPr>
        <a:solidFill>
          <a:schemeClr val="accent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1B4F7EF-767E-D287-49AB-CCF1E21F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371185"/>
            <a:ext cx="10872227" cy="611562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5A613F4-5D6B-8BB5-09E7-8306E60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2132856"/>
            <a:ext cx="8928992" cy="2178242"/>
          </a:xfrm>
          <a:prstGeom prst="round2DiagRect">
            <a:avLst>
              <a:gd name="adj1" fmla="val 22735"/>
              <a:gd name="adj2" fmla="val 0"/>
            </a:avLst>
          </a:prstGeom>
          <a:noFill/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321001-EE0F-53ED-2373-7C68BC7F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507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00A8739-5879-81B5-1C72-AAB83793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29.4.2026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A1F7755-58F0-8366-C359-36BA6892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98EC6B-E943-A6F3-9872-014518BC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48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sältö,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A0AAB9E9-496D-04C3-2EEA-B9685FE45518}"/>
              </a:ext>
            </a:extLst>
          </p:cNvPr>
          <p:cNvSpPr/>
          <p:nvPr userDrawn="1"/>
        </p:nvSpPr>
        <p:spPr>
          <a:xfrm>
            <a:off x="6972000" y="0"/>
            <a:ext cx="522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C8AE9F03-8D7B-40A8-96FB-CBC0F4A1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620688"/>
            <a:ext cx="8256240" cy="6237312"/>
          </a:xfrm>
          <a:custGeom>
            <a:avLst/>
            <a:gdLst>
              <a:gd name="connsiteX0" fmla="*/ 0 w 7835756"/>
              <a:gd name="connsiteY0" fmla="*/ 0 h 5703819"/>
              <a:gd name="connsiteX1" fmla="*/ 6626220 w 7835756"/>
              <a:gd name="connsiteY1" fmla="*/ 0 h 5703819"/>
              <a:gd name="connsiteX2" fmla="*/ 7835756 w 7835756"/>
              <a:gd name="connsiteY2" fmla="*/ 1208297 h 5703819"/>
              <a:gd name="connsiteX3" fmla="*/ 7835756 w 7835756"/>
              <a:gd name="connsiteY3" fmla="*/ 5703819 h 5703819"/>
              <a:gd name="connsiteX4" fmla="*/ 802803 w 7835756"/>
              <a:gd name="connsiteY4" fmla="*/ 5703819 h 5703819"/>
              <a:gd name="connsiteX5" fmla="*/ 0 w 7835756"/>
              <a:gd name="connsiteY5" fmla="*/ 5699444 h 5703819"/>
              <a:gd name="connsiteX6" fmla="*/ 0 w 7835756"/>
              <a:gd name="connsiteY6" fmla="*/ 0 h 57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756" h="5703819">
                <a:moveTo>
                  <a:pt x="0" y="0"/>
                </a:moveTo>
                <a:lnTo>
                  <a:pt x="6626220" y="0"/>
                </a:lnTo>
                <a:cubicBezTo>
                  <a:pt x="7294229" y="0"/>
                  <a:pt x="7835756" y="540973"/>
                  <a:pt x="7835756" y="1208297"/>
                </a:cubicBezTo>
                <a:lnTo>
                  <a:pt x="7835756" y="5703819"/>
                </a:lnTo>
                <a:lnTo>
                  <a:pt x="802803" y="5703819"/>
                </a:lnTo>
                <a:lnTo>
                  <a:pt x="0" y="5699444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C03D2D-8177-0B5F-DA63-9554F5D5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23565-63C5-0CD3-7444-DA9FC92328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79376" y="908720"/>
            <a:ext cx="6768752" cy="144016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115CAD4-C88F-246D-180B-79BE252A93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79376" y="2420888"/>
            <a:ext cx="6769149" cy="417676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3pPr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397011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sältö,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BFBBC31E-2A34-1725-53A4-A9243CB3C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20000" cy="6858000"/>
          </a:xfrm>
          <a:custGeom>
            <a:avLst/>
            <a:gdLst>
              <a:gd name="connsiteX0" fmla="*/ 0 w 5220000"/>
              <a:gd name="connsiteY0" fmla="*/ 0 h 6858000"/>
              <a:gd name="connsiteX1" fmla="*/ 5220000 w 5220000"/>
              <a:gd name="connsiteY1" fmla="*/ 0 h 6858000"/>
              <a:gd name="connsiteX2" fmla="*/ 5220000 w 5220000"/>
              <a:gd name="connsiteY2" fmla="*/ 620856 h 6858000"/>
              <a:gd name="connsiteX3" fmla="*/ 5092907 w 5220000"/>
              <a:gd name="connsiteY3" fmla="*/ 627510 h 6858000"/>
              <a:gd name="connsiteX4" fmla="*/ 3948768 w 5220000"/>
              <a:gd name="connsiteY4" fmla="*/ 1942000 h 6858000"/>
              <a:gd name="connsiteX5" fmla="*/ 3948768 w 5220000"/>
              <a:gd name="connsiteY5" fmla="*/ 6858000 h 6858000"/>
              <a:gd name="connsiteX6" fmla="*/ 0 w 5220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0000" h="6858000">
                <a:moveTo>
                  <a:pt x="0" y="0"/>
                </a:moveTo>
                <a:lnTo>
                  <a:pt x="5220000" y="0"/>
                </a:lnTo>
                <a:lnTo>
                  <a:pt x="5220000" y="620856"/>
                </a:lnTo>
                <a:lnTo>
                  <a:pt x="5092907" y="627510"/>
                </a:lnTo>
                <a:cubicBezTo>
                  <a:pt x="4450260" y="695174"/>
                  <a:pt x="3948768" y="1257869"/>
                  <a:pt x="3948768" y="1942000"/>
                </a:cubicBezTo>
                <a:lnTo>
                  <a:pt x="39487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i-FI"/>
              <a:t>Kuvan lisääminen: valitse tämä kehys-&gt; Lisää-välilehti -&gt; Kuvat</a:t>
            </a:r>
          </a:p>
        </p:txBody>
      </p:sp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05E9F00F-BF66-DD96-BAFB-B08E62C57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flipH="1">
            <a:off x="3948768" y="620688"/>
            <a:ext cx="8256240" cy="6237312"/>
          </a:xfrm>
          <a:custGeom>
            <a:avLst/>
            <a:gdLst>
              <a:gd name="connsiteX0" fmla="*/ 0 w 7835756"/>
              <a:gd name="connsiteY0" fmla="*/ 0 h 5703819"/>
              <a:gd name="connsiteX1" fmla="*/ 6626220 w 7835756"/>
              <a:gd name="connsiteY1" fmla="*/ 0 h 5703819"/>
              <a:gd name="connsiteX2" fmla="*/ 7835756 w 7835756"/>
              <a:gd name="connsiteY2" fmla="*/ 1208297 h 5703819"/>
              <a:gd name="connsiteX3" fmla="*/ 7835756 w 7835756"/>
              <a:gd name="connsiteY3" fmla="*/ 5703819 h 5703819"/>
              <a:gd name="connsiteX4" fmla="*/ 802803 w 7835756"/>
              <a:gd name="connsiteY4" fmla="*/ 5703819 h 5703819"/>
              <a:gd name="connsiteX5" fmla="*/ 0 w 7835756"/>
              <a:gd name="connsiteY5" fmla="*/ 5699444 h 5703819"/>
              <a:gd name="connsiteX6" fmla="*/ 0 w 7835756"/>
              <a:gd name="connsiteY6" fmla="*/ 0 h 570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5756" h="5703819">
                <a:moveTo>
                  <a:pt x="0" y="0"/>
                </a:moveTo>
                <a:lnTo>
                  <a:pt x="6626220" y="0"/>
                </a:lnTo>
                <a:cubicBezTo>
                  <a:pt x="7294229" y="0"/>
                  <a:pt x="7835756" y="540973"/>
                  <a:pt x="7835756" y="1208297"/>
                </a:cubicBezTo>
                <a:lnTo>
                  <a:pt x="7835756" y="5703819"/>
                </a:lnTo>
                <a:lnTo>
                  <a:pt x="802803" y="5703819"/>
                </a:lnTo>
                <a:lnTo>
                  <a:pt x="0" y="5699444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B23565-63C5-0CD3-7444-DA9FC92328A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583435" y="908720"/>
            <a:ext cx="6840760" cy="136815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115CAD4-C88F-246D-180B-79BE252A932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584055" y="2348880"/>
            <a:ext cx="6840537" cy="424877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9C03D2D-8177-0B5F-DA63-9554F5D5D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27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ni kuva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5400" y="332656"/>
            <a:ext cx="8928993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1" y="1556891"/>
            <a:ext cx="7488832" cy="4824437"/>
          </a:xfr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CBE1235E-23A8-9711-F09F-03F31D2B9B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20982" y="764704"/>
            <a:ext cx="3471018" cy="6093296"/>
          </a:xfrm>
          <a:custGeom>
            <a:avLst/>
            <a:gdLst>
              <a:gd name="connsiteX0" fmla="*/ 700139 w 3471018"/>
              <a:gd name="connsiteY0" fmla="*/ 0 h 5516562"/>
              <a:gd name="connsiteX1" fmla="*/ 3471018 w 3471018"/>
              <a:gd name="connsiteY1" fmla="*/ 0 h 5516562"/>
              <a:gd name="connsiteX2" fmla="*/ 3471018 w 3471018"/>
              <a:gd name="connsiteY2" fmla="*/ 5516562 h 5516562"/>
              <a:gd name="connsiteX3" fmla="*/ 0 w 3471018"/>
              <a:gd name="connsiteY3" fmla="*/ 5516562 h 5516562"/>
              <a:gd name="connsiteX4" fmla="*/ 0 w 3471018"/>
              <a:gd name="connsiteY4" fmla="*/ 700139 h 5516562"/>
              <a:gd name="connsiteX5" fmla="*/ 700139 w 3471018"/>
              <a:gd name="connsiteY5" fmla="*/ 0 h 551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018" h="5516562">
                <a:moveTo>
                  <a:pt x="700139" y="0"/>
                </a:moveTo>
                <a:lnTo>
                  <a:pt x="3471018" y="0"/>
                </a:lnTo>
                <a:lnTo>
                  <a:pt x="3471018" y="5516562"/>
                </a:lnTo>
                <a:lnTo>
                  <a:pt x="0" y="5516562"/>
                </a:lnTo>
                <a:lnTo>
                  <a:pt x="0" y="700139"/>
                </a:lnTo>
                <a:cubicBezTo>
                  <a:pt x="0" y="313463"/>
                  <a:pt x="313463" y="0"/>
                  <a:pt x="7001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47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5400" y="260648"/>
            <a:ext cx="1072919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0" y="1484883"/>
            <a:ext cx="8928993" cy="4824437"/>
          </a:xfr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5400" y="260648"/>
            <a:ext cx="1072919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2C348-A1B8-5E0C-886D-43E1660B1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400" y="1484883"/>
            <a:ext cx="8928993" cy="4824437"/>
          </a:xfrm>
        </p:spPr>
        <p:txBody>
          <a:bodyPr/>
          <a:lstStyle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154469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tekstilaat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07CF96-535A-CF3F-90BD-A2BCAA2E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A010E3-27B3-F08E-D8A2-B7A1337A3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9696" y="6448251"/>
            <a:ext cx="5472608" cy="282577"/>
          </a:xfrm>
          <a:prstGeom prst="rect">
            <a:avLst/>
          </a:prstGeom>
        </p:spPr>
        <p:txBody>
          <a:bodyPr/>
          <a:lstStyle/>
          <a:p>
            <a:r>
              <a:rPr lang="fi-FI"/>
              <a:t>Uusimaa-päivä 21.5.2024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D8F3D5-20DF-C471-A3A8-AEF3CABB3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ED99D51-E838-63E4-7432-52FD9A5D5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971" y="1700808"/>
            <a:ext cx="5255395" cy="4320480"/>
          </a:xfrm>
          <a:prstGeom prst="round2Diag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Tekstin paikkamerkki 5">
            <a:extLst>
              <a:ext uri="{FF2B5EF4-FFF2-40B4-BE49-F238E27FC236}">
                <a16:creationId xmlns:a16="http://schemas.microsoft.com/office/drawing/2014/main" id="{B3B6A383-2CA5-7FA6-255C-E27687669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385218" y="1700808"/>
            <a:ext cx="5255397" cy="4320480"/>
          </a:xfrm>
          <a:prstGeom prst="round2DiagRect">
            <a:avLst/>
          </a:prstGeom>
          <a:solidFill>
            <a:schemeClr val="bg2"/>
          </a:solidFill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52562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07CF96-535A-CF3F-90BD-A2BCAA2E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7" y="299195"/>
            <a:ext cx="10872020" cy="108012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5D8F3D5-20DF-C471-A3A8-AEF3CABB3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ED99D51-E838-63E4-7432-52FD9A5D5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flipH="1">
            <a:off x="623392" y="1772816"/>
            <a:ext cx="5255395" cy="1872208"/>
          </a:xfrm>
          <a:prstGeom prst="round1Rect">
            <a:avLst/>
          </a:pr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8A8240AE-C950-A9DD-9AED-6DB8C517C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22797" y="3993865"/>
            <a:ext cx="5255395" cy="1877233"/>
          </a:xfrm>
          <a:custGeom>
            <a:avLst/>
            <a:gdLst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0 w 5255395"/>
              <a:gd name="connsiteY7" fmla="*/ 312041 h 1872208"/>
              <a:gd name="connsiteX8" fmla="*/ 312041 w 5255395"/>
              <a:gd name="connsiteY8" fmla="*/ 0 h 1872208"/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312041 w 5255395"/>
              <a:gd name="connsiteY7" fmla="*/ 0 h 1872208"/>
              <a:gd name="connsiteX0" fmla="*/ 18614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18614 w 5255395"/>
              <a:gd name="connsiteY7" fmla="*/ 0 h 1872208"/>
              <a:gd name="connsiteX0" fmla="*/ 8566 w 5255395"/>
              <a:gd name="connsiteY0" fmla="*/ 0 h 1877233"/>
              <a:gd name="connsiteX1" fmla="*/ 5255395 w 5255395"/>
              <a:gd name="connsiteY1" fmla="*/ 5025 h 1877233"/>
              <a:gd name="connsiteX2" fmla="*/ 5255395 w 5255395"/>
              <a:gd name="connsiteY2" fmla="*/ 5025 h 1877233"/>
              <a:gd name="connsiteX3" fmla="*/ 5255395 w 5255395"/>
              <a:gd name="connsiteY3" fmla="*/ 1565192 h 1877233"/>
              <a:gd name="connsiteX4" fmla="*/ 4943354 w 5255395"/>
              <a:gd name="connsiteY4" fmla="*/ 1877233 h 1877233"/>
              <a:gd name="connsiteX5" fmla="*/ 0 w 5255395"/>
              <a:gd name="connsiteY5" fmla="*/ 1877233 h 1877233"/>
              <a:gd name="connsiteX6" fmla="*/ 0 w 5255395"/>
              <a:gd name="connsiteY6" fmla="*/ 1877233 h 1877233"/>
              <a:gd name="connsiteX7" fmla="*/ 8566 w 5255395"/>
              <a:gd name="connsiteY7" fmla="*/ 0 h 187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5395" h="1877233">
                <a:moveTo>
                  <a:pt x="8566" y="0"/>
                </a:moveTo>
                <a:lnTo>
                  <a:pt x="5255395" y="5025"/>
                </a:lnTo>
                <a:lnTo>
                  <a:pt x="5255395" y="5025"/>
                </a:lnTo>
                <a:lnTo>
                  <a:pt x="5255395" y="1565192"/>
                </a:lnTo>
                <a:cubicBezTo>
                  <a:pt x="5255395" y="1737527"/>
                  <a:pt x="5115689" y="1877233"/>
                  <a:pt x="4943354" y="1877233"/>
                </a:cubicBezTo>
                <a:lnTo>
                  <a:pt x="0" y="1877233"/>
                </a:lnTo>
                <a:lnTo>
                  <a:pt x="0" y="1877233"/>
                </a:lnTo>
                <a:cubicBezTo>
                  <a:pt x="2855" y="1251489"/>
                  <a:pt x="5711" y="625744"/>
                  <a:pt x="856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CF0200C5-8448-661E-E83B-C509E9B7D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4867" y="3993865"/>
            <a:ext cx="5255395" cy="1877233"/>
          </a:xfrm>
          <a:custGeom>
            <a:avLst/>
            <a:gdLst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0 w 5255395"/>
              <a:gd name="connsiteY7" fmla="*/ 312041 h 1872208"/>
              <a:gd name="connsiteX8" fmla="*/ 312041 w 5255395"/>
              <a:gd name="connsiteY8" fmla="*/ 0 h 1872208"/>
              <a:gd name="connsiteX0" fmla="*/ 312041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312041 w 5255395"/>
              <a:gd name="connsiteY7" fmla="*/ 0 h 1872208"/>
              <a:gd name="connsiteX0" fmla="*/ 18614 w 5255395"/>
              <a:gd name="connsiteY0" fmla="*/ 0 h 1872208"/>
              <a:gd name="connsiteX1" fmla="*/ 5255395 w 5255395"/>
              <a:gd name="connsiteY1" fmla="*/ 0 h 1872208"/>
              <a:gd name="connsiteX2" fmla="*/ 5255395 w 5255395"/>
              <a:gd name="connsiteY2" fmla="*/ 0 h 1872208"/>
              <a:gd name="connsiteX3" fmla="*/ 5255395 w 5255395"/>
              <a:gd name="connsiteY3" fmla="*/ 1560167 h 1872208"/>
              <a:gd name="connsiteX4" fmla="*/ 4943354 w 5255395"/>
              <a:gd name="connsiteY4" fmla="*/ 1872208 h 1872208"/>
              <a:gd name="connsiteX5" fmla="*/ 0 w 5255395"/>
              <a:gd name="connsiteY5" fmla="*/ 1872208 h 1872208"/>
              <a:gd name="connsiteX6" fmla="*/ 0 w 5255395"/>
              <a:gd name="connsiteY6" fmla="*/ 1872208 h 1872208"/>
              <a:gd name="connsiteX7" fmla="*/ 18614 w 5255395"/>
              <a:gd name="connsiteY7" fmla="*/ 0 h 1872208"/>
              <a:gd name="connsiteX0" fmla="*/ 8566 w 5255395"/>
              <a:gd name="connsiteY0" fmla="*/ 0 h 1877233"/>
              <a:gd name="connsiteX1" fmla="*/ 5255395 w 5255395"/>
              <a:gd name="connsiteY1" fmla="*/ 5025 h 1877233"/>
              <a:gd name="connsiteX2" fmla="*/ 5255395 w 5255395"/>
              <a:gd name="connsiteY2" fmla="*/ 5025 h 1877233"/>
              <a:gd name="connsiteX3" fmla="*/ 5255395 w 5255395"/>
              <a:gd name="connsiteY3" fmla="*/ 1565192 h 1877233"/>
              <a:gd name="connsiteX4" fmla="*/ 4943354 w 5255395"/>
              <a:gd name="connsiteY4" fmla="*/ 1877233 h 1877233"/>
              <a:gd name="connsiteX5" fmla="*/ 0 w 5255395"/>
              <a:gd name="connsiteY5" fmla="*/ 1877233 h 1877233"/>
              <a:gd name="connsiteX6" fmla="*/ 0 w 5255395"/>
              <a:gd name="connsiteY6" fmla="*/ 1877233 h 1877233"/>
              <a:gd name="connsiteX7" fmla="*/ 8566 w 5255395"/>
              <a:gd name="connsiteY7" fmla="*/ 0 h 187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5395" h="1877233">
                <a:moveTo>
                  <a:pt x="8566" y="0"/>
                </a:moveTo>
                <a:lnTo>
                  <a:pt x="5255395" y="5025"/>
                </a:lnTo>
                <a:lnTo>
                  <a:pt x="5255395" y="5025"/>
                </a:lnTo>
                <a:lnTo>
                  <a:pt x="5255395" y="1565192"/>
                </a:lnTo>
                <a:cubicBezTo>
                  <a:pt x="5255395" y="1737527"/>
                  <a:pt x="5115689" y="1877233"/>
                  <a:pt x="4943354" y="1877233"/>
                </a:cubicBezTo>
                <a:lnTo>
                  <a:pt x="0" y="1877233"/>
                </a:lnTo>
                <a:lnTo>
                  <a:pt x="0" y="1877233"/>
                </a:lnTo>
                <a:cubicBezTo>
                  <a:pt x="2855" y="1251489"/>
                  <a:pt x="5711" y="625744"/>
                  <a:pt x="856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A6A10F1A-0F9D-EB19-F878-815A2311F9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9421" y="1772816"/>
            <a:ext cx="5255395" cy="1872208"/>
          </a:xfrm>
          <a:prstGeom prst="round1Rect">
            <a:avLst/>
          </a:prstGeom>
          <a:solidFill>
            <a:schemeClr val="bg2"/>
          </a:solidFill>
        </p:spPr>
        <p:txBody>
          <a:bodyPr tIns="108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108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hyt 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: Vastakkaiset kulmat pyöristetty 9">
            <a:extLst>
              <a:ext uri="{FF2B5EF4-FFF2-40B4-BE49-F238E27FC236}">
                <a16:creationId xmlns:a16="http://schemas.microsoft.com/office/drawing/2014/main" id="{ABCCD6C1-CD89-8F3A-6661-253D5BE85B03}"/>
              </a:ext>
            </a:extLst>
          </p:cNvPr>
          <p:cNvSpPr/>
          <p:nvPr userDrawn="1"/>
        </p:nvSpPr>
        <p:spPr>
          <a:xfrm>
            <a:off x="6330839" y="432653"/>
            <a:ext cx="5400600" cy="5979367"/>
          </a:xfrm>
          <a:custGeom>
            <a:avLst/>
            <a:gdLst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0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993607 h 5961523"/>
              <a:gd name="connsiteX8" fmla="*/ 993607 w 6768750"/>
              <a:gd name="connsiteY8" fmla="*/ 0 h 5961523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993607 w 6768750"/>
              <a:gd name="connsiteY0" fmla="*/ 235799 h 6197322"/>
              <a:gd name="connsiteX1" fmla="*/ 6768750 w 6768750"/>
              <a:gd name="connsiteY1" fmla="*/ 235799 h 6197322"/>
              <a:gd name="connsiteX2" fmla="*/ 6768750 w 6768750"/>
              <a:gd name="connsiteY2" fmla="*/ 235799 h 6197322"/>
              <a:gd name="connsiteX3" fmla="*/ 6768750 w 6768750"/>
              <a:gd name="connsiteY3" fmla="*/ 5203715 h 6197322"/>
              <a:gd name="connsiteX4" fmla="*/ 5775143 w 6768750"/>
              <a:gd name="connsiteY4" fmla="*/ 6197322 h 6197322"/>
              <a:gd name="connsiteX5" fmla="*/ 0 w 6768750"/>
              <a:gd name="connsiteY5" fmla="*/ 6197322 h 6197322"/>
              <a:gd name="connsiteX6" fmla="*/ 0 w 6768750"/>
              <a:gd name="connsiteY6" fmla="*/ 6197322 h 6197322"/>
              <a:gd name="connsiteX7" fmla="*/ 0 w 6768750"/>
              <a:gd name="connsiteY7" fmla="*/ 246767 h 6197322"/>
              <a:gd name="connsiteX8" fmla="*/ 993607 w 6768750"/>
              <a:gd name="connsiteY8" fmla="*/ 235799 h 6197322"/>
              <a:gd name="connsiteX0" fmla="*/ 0 w 6768750"/>
              <a:gd name="connsiteY0" fmla="*/ 444045 h 6394600"/>
              <a:gd name="connsiteX1" fmla="*/ 6768750 w 6768750"/>
              <a:gd name="connsiteY1" fmla="*/ 433077 h 6394600"/>
              <a:gd name="connsiteX2" fmla="*/ 6768750 w 6768750"/>
              <a:gd name="connsiteY2" fmla="*/ 433077 h 6394600"/>
              <a:gd name="connsiteX3" fmla="*/ 6768750 w 6768750"/>
              <a:gd name="connsiteY3" fmla="*/ 5400993 h 6394600"/>
              <a:gd name="connsiteX4" fmla="*/ 5775143 w 6768750"/>
              <a:gd name="connsiteY4" fmla="*/ 6394600 h 6394600"/>
              <a:gd name="connsiteX5" fmla="*/ 0 w 6768750"/>
              <a:gd name="connsiteY5" fmla="*/ 6394600 h 6394600"/>
              <a:gd name="connsiteX6" fmla="*/ 0 w 6768750"/>
              <a:gd name="connsiteY6" fmla="*/ 6394600 h 6394600"/>
              <a:gd name="connsiteX7" fmla="*/ 0 w 6768750"/>
              <a:gd name="connsiteY7" fmla="*/ 444045 h 6394600"/>
              <a:gd name="connsiteX0" fmla="*/ 0 w 6768750"/>
              <a:gd name="connsiteY0" fmla="*/ 10968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10968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  <a:gd name="connsiteX0" fmla="*/ 0 w 6768750"/>
              <a:gd name="connsiteY0" fmla="*/ 4144 h 5961523"/>
              <a:gd name="connsiteX1" fmla="*/ 6768750 w 6768750"/>
              <a:gd name="connsiteY1" fmla="*/ 0 h 5961523"/>
              <a:gd name="connsiteX2" fmla="*/ 6768750 w 6768750"/>
              <a:gd name="connsiteY2" fmla="*/ 0 h 5961523"/>
              <a:gd name="connsiteX3" fmla="*/ 6768750 w 6768750"/>
              <a:gd name="connsiteY3" fmla="*/ 4967916 h 5961523"/>
              <a:gd name="connsiteX4" fmla="*/ 5775143 w 6768750"/>
              <a:gd name="connsiteY4" fmla="*/ 5961523 h 5961523"/>
              <a:gd name="connsiteX5" fmla="*/ 0 w 6768750"/>
              <a:gd name="connsiteY5" fmla="*/ 5961523 h 5961523"/>
              <a:gd name="connsiteX6" fmla="*/ 0 w 6768750"/>
              <a:gd name="connsiteY6" fmla="*/ 5961523 h 5961523"/>
              <a:gd name="connsiteX7" fmla="*/ 0 w 6768750"/>
              <a:gd name="connsiteY7" fmla="*/ 4144 h 596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68750" h="5961523">
                <a:moveTo>
                  <a:pt x="0" y="4144"/>
                </a:moveTo>
                <a:lnTo>
                  <a:pt x="6768750" y="0"/>
                </a:lnTo>
                <a:lnTo>
                  <a:pt x="6768750" y="0"/>
                </a:lnTo>
                <a:lnTo>
                  <a:pt x="6768750" y="4967916"/>
                </a:lnTo>
                <a:cubicBezTo>
                  <a:pt x="6768750" y="5516670"/>
                  <a:pt x="6323897" y="5961523"/>
                  <a:pt x="5775143" y="5961523"/>
                </a:cubicBezTo>
                <a:lnTo>
                  <a:pt x="0" y="5961523"/>
                </a:lnTo>
                <a:lnTo>
                  <a:pt x="0" y="5961523"/>
                </a:lnTo>
                <a:lnTo>
                  <a:pt x="0" y="414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960096" y="908720"/>
            <a:ext cx="4104455" cy="511256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i-FI"/>
              <a:t>Lisää lyhyt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4B9B96-4A78-2DE2-A512-F2FE5E90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08567" y="6400839"/>
            <a:ext cx="748479" cy="365125"/>
          </a:xfrm>
        </p:spPr>
        <p:txBody>
          <a:bodyPr/>
          <a:lstStyle/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B30D546C-DC0E-2D4D-D42F-476C6F91E9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768" y="439316"/>
            <a:ext cx="5977520" cy="5972704"/>
          </a:xfrm>
          <a:custGeom>
            <a:avLst/>
            <a:gdLst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79368 w 5979368"/>
              <a:gd name="connsiteY3" fmla="*/ 4982787 h 5979368"/>
              <a:gd name="connsiteX4" fmla="*/ 4982787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5979368 h 5979368"/>
              <a:gd name="connsiteX7" fmla="*/ 0 w 5979368"/>
              <a:gd name="connsiteY7" fmla="*/ 996581 h 5979368"/>
              <a:gd name="connsiteX8" fmla="*/ 996581 w 5979368"/>
              <a:gd name="connsiteY8" fmla="*/ 0 h 5979368"/>
              <a:gd name="connsiteX0" fmla="*/ 996581 w 6198724"/>
              <a:gd name="connsiteY0" fmla="*/ 0 h 5979368"/>
              <a:gd name="connsiteX1" fmla="*/ 5979368 w 6198724"/>
              <a:gd name="connsiteY1" fmla="*/ 0 h 5979368"/>
              <a:gd name="connsiteX2" fmla="*/ 5979368 w 6198724"/>
              <a:gd name="connsiteY2" fmla="*/ 0 h 5979368"/>
              <a:gd name="connsiteX3" fmla="*/ 5979368 w 6198724"/>
              <a:gd name="connsiteY3" fmla="*/ 4982787 h 5979368"/>
              <a:gd name="connsiteX4" fmla="*/ 5944812 w 6198724"/>
              <a:gd name="connsiteY4" fmla="*/ 5960318 h 5979368"/>
              <a:gd name="connsiteX5" fmla="*/ 0 w 6198724"/>
              <a:gd name="connsiteY5" fmla="*/ 5979368 h 5979368"/>
              <a:gd name="connsiteX6" fmla="*/ 0 w 6198724"/>
              <a:gd name="connsiteY6" fmla="*/ 5979368 h 5979368"/>
              <a:gd name="connsiteX7" fmla="*/ 0 w 6198724"/>
              <a:gd name="connsiteY7" fmla="*/ 996581 h 5979368"/>
              <a:gd name="connsiteX8" fmla="*/ 996581 w 6198724"/>
              <a:gd name="connsiteY8" fmla="*/ 0 h 5979368"/>
              <a:gd name="connsiteX0" fmla="*/ 996581 w 5979368"/>
              <a:gd name="connsiteY0" fmla="*/ 0 h 5979368"/>
              <a:gd name="connsiteX1" fmla="*/ 5979368 w 5979368"/>
              <a:gd name="connsiteY1" fmla="*/ 0 h 5979368"/>
              <a:gd name="connsiteX2" fmla="*/ 5979368 w 5979368"/>
              <a:gd name="connsiteY2" fmla="*/ 0 h 5979368"/>
              <a:gd name="connsiteX3" fmla="*/ 5944812 w 5979368"/>
              <a:gd name="connsiteY3" fmla="*/ 5960318 h 5979368"/>
              <a:gd name="connsiteX4" fmla="*/ 0 w 5979368"/>
              <a:gd name="connsiteY4" fmla="*/ 5979368 h 5979368"/>
              <a:gd name="connsiteX5" fmla="*/ 0 w 5979368"/>
              <a:gd name="connsiteY5" fmla="*/ 5979368 h 5979368"/>
              <a:gd name="connsiteX6" fmla="*/ 0 w 5979368"/>
              <a:gd name="connsiteY6" fmla="*/ 996581 h 5979368"/>
              <a:gd name="connsiteX7" fmla="*/ 996581 w 5979368"/>
              <a:gd name="connsiteY7" fmla="*/ 0 h 5979368"/>
              <a:gd name="connsiteX0" fmla="*/ 996581 w 5982912"/>
              <a:gd name="connsiteY0" fmla="*/ 0 h 5979368"/>
              <a:gd name="connsiteX1" fmla="*/ 5979368 w 5982912"/>
              <a:gd name="connsiteY1" fmla="*/ 0 h 5979368"/>
              <a:gd name="connsiteX2" fmla="*/ 5979368 w 5982912"/>
              <a:gd name="connsiteY2" fmla="*/ 0 h 5979368"/>
              <a:gd name="connsiteX3" fmla="*/ 5982912 w 5982912"/>
              <a:gd name="connsiteY3" fmla="*/ 5960318 h 5979368"/>
              <a:gd name="connsiteX4" fmla="*/ 0 w 5982912"/>
              <a:gd name="connsiteY4" fmla="*/ 5979368 h 5979368"/>
              <a:gd name="connsiteX5" fmla="*/ 0 w 5982912"/>
              <a:gd name="connsiteY5" fmla="*/ 5979368 h 5979368"/>
              <a:gd name="connsiteX6" fmla="*/ 0 w 5982912"/>
              <a:gd name="connsiteY6" fmla="*/ 996581 h 5979368"/>
              <a:gd name="connsiteX7" fmla="*/ 996581 w 5982912"/>
              <a:gd name="connsiteY7" fmla="*/ 0 h 5979368"/>
              <a:gd name="connsiteX0" fmla="*/ 996581 w 5989743"/>
              <a:gd name="connsiteY0" fmla="*/ 0 h 5979368"/>
              <a:gd name="connsiteX1" fmla="*/ 5979368 w 5989743"/>
              <a:gd name="connsiteY1" fmla="*/ 0 h 5979368"/>
              <a:gd name="connsiteX2" fmla="*/ 5979368 w 5989743"/>
              <a:gd name="connsiteY2" fmla="*/ 0 h 5979368"/>
              <a:gd name="connsiteX3" fmla="*/ 5989743 w 5989743"/>
              <a:gd name="connsiteY3" fmla="*/ 5967142 h 5979368"/>
              <a:gd name="connsiteX4" fmla="*/ 0 w 5989743"/>
              <a:gd name="connsiteY4" fmla="*/ 5979368 h 5979368"/>
              <a:gd name="connsiteX5" fmla="*/ 0 w 5989743"/>
              <a:gd name="connsiteY5" fmla="*/ 5979368 h 5979368"/>
              <a:gd name="connsiteX6" fmla="*/ 0 w 5989743"/>
              <a:gd name="connsiteY6" fmla="*/ 996581 h 5979368"/>
              <a:gd name="connsiteX7" fmla="*/ 996581 w 5989743"/>
              <a:gd name="connsiteY7" fmla="*/ 0 h 5979368"/>
              <a:gd name="connsiteX0" fmla="*/ 1002197 w 5995359"/>
              <a:gd name="connsiteY0" fmla="*/ 0 h 5979368"/>
              <a:gd name="connsiteX1" fmla="*/ 5984984 w 5995359"/>
              <a:gd name="connsiteY1" fmla="*/ 0 h 5979368"/>
              <a:gd name="connsiteX2" fmla="*/ 5984984 w 5995359"/>
              <a:gd name="connsiteY2" fmla="*/ 0 h 5979368"/>
              <a:gd name="connsiteX3" fmla="*/ 5995359 w 5995359"/>
              <a:gd name="connsiteY3" fmla="*/ 5967142 h 5979368"/>
              <a:gd name="connsiteX4" fmla="*/ 5616 w 5995359"/>
              <a:gd name="connsiteY4" fmla="*/ 5979368 h 5979368"/>
              <a:gd name="connsiteX5" fmla="*/ 0 w 5995359"/>
              <a:gd name="connsiteY5" fmla="*/ 5968149 h 5979368"/>
              <a:gd name="connsiteX6" fmla="*/ 5616 w 5995359"/>
              <a:gd name="connsiteY6" fmla="*/ 996581 h 5979368"/>
              <a:gd name="connsiteX7" fmla="*/ 1002197 w 5995359"/>
              <a:gd name="connsiteY7" fmla="*/ 0 h 5979368"/>
              <a:gd name="connsiteX0" fmla="*/ 1002197 w 6006590"/>
              <a:gd name="connsiteY0" fmla="*/ 0 h 5979368"/>
              <a:gd name="connsiteX1" fmla="*/ 5984984 w 6006590"/>
              <a:gd name="connsiteY1" fmla="*/ 0 h 5979368"/>
              <a:gd name="connsiteX2" fmla="*/ 5984984 w 6006590"/>
              <a:gd name="connsiteY2" fmla="*/ 0 h 5979368"/>
              <a:gd name="connsiteX3" fmla="*/ 6006590 w 6006590"/>
              <a:gd name="connsiteY3" fmla="*/ 5961532 h 5979368"/>
              <a:gd name="connsiteX4" fmla="*/ 5616 w 6006590"/>
              <a:gd name="connsiteY4" fmla="*/ 5979368 h 5979368"/>
              <a:gd name="connsiteX5" fmla="*/ 0 w 6006590"/>
              <a:gd name="connsiteY5" fmla="*/ 5968149 h 5979368"/>
              <a:gd name="connsiteX6" fmla="*/ 5616 w 6006590"/>
              <a:gd name="connsiteY6" fmla="*/ 996581 h 5979368"/>
              <a:gd name="connsiteX7" fmla="*/ 1002197 w 6006590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1532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67147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  <a:gd name="connsiteX0" fmla="*/ 1002197 w 5995358"/>
              <a:gd name="connsiteY0" fmla="*/ 0 h 5979368"/>
              <a:gd name="connsiteX1" fmla="*/ 5984984 w 5995358"/>
              <a:gd name="connsiteY1" fmla="*/ 0 h 5979368"/>
              <a:gd name="connsiteX2" fmla="*/ 5984984 w 5995358"/>
              <a:gd name="connsiteY2" fmla="*/ 0 h 5979368"/>
              <a:gd name="connsiteX3" fmla="*/ 5995358 w 5995358"/>
              <a:gd name="connsiteY3" fmla="*/ 5978380 h 5979368"/>
              <a:gd name="connsiteX4" fmla="*/ 5616 w 5995358"/>
              <a:gd name="connsiteY4" fmla="*/ 5979368 h 5979368"/>
              <a:gd name="connsiteX5" fmla="*/ 0 w 5995358"/>
              <a:gd name="connsiteY5" fmla="*/ 5968149 h 5979368"/>
              <a:gd name="connsiteX6" fmla="*/ 5616 w 5995358"/>
              <a:gd name="connsiteY6" fmla="*/ 996581 h 5979368"/>
              <a:gd name="connsiteX7" fmla="*/ 1002197 w 5995358"/>
              <a:gd name="connsiteY7" fmla="*/ 0 h 597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358" h="5979368">
                <a:moveTo>
                  <a:pt x="1002197" y="0"/>
                </a:moveTo>
                <a:lnTo>
                  <a:pt x="5984984" y="0"/>
                </a:lnTo>
                <a:lnTo>
                  <a:pt x="5984984" y="0"/>
                </a:lnTo>
                <a:cubicBezTo>
                  <a:pt x="5986165" y="1986773"/>
                  <a:pt x="5994177" y="3991607"/>
                  <a:pt x="5995358" y="5978380"/>
                </a:cubicBezTo>
                <a:lnTo>
                  <a:pt x="5616" y="5979368"/>
                </a:lnTo>
                <a:lnTo>
                  <a:pt x="0" y="5968149"/>
                </a:lnTo>
                <a:lnTo>
                  <a:pt x="5616" y="996581"/>
                </a:lnTo>
                <a:cubicBezTo>
                  <a:pt x="5616" y="446185"/>
                  <a:pt x="451801" y="0"/>
                  <a:pt x="1002197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499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Kuvan lisääminen: valitse tämä kehys-&gt; Lisää-välilehti -&gt; Kuvat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66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79376" y="299195"/>
            <a:ext cx="1116124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4EECB2-66BA-079B-47DA-25C377610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12" y="6448251"/>
            <a:ext cx="1159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807F21D-6A63-4E75-89AA-A3F5217490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84D4D8D-45A5-E74C-2E65-9F8E1F239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4"/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2" r:id="rId2"/>
    <p:sldLayoutId id="2147483669" r:id="rId3"/>
    <p:sldLayoutId id="2147483708" r:id="rId4"/>
    <p:sldLayoutId id="2147483650" r:id="rId5"/>
    <p:sldLayoutId id="2147483714" r:id="rId6"/>
    <p:sldLayoutId id="2147483675" r:id="rId7"/>
    <p:sldLayoutId id="2147483681" r:id="rId8"/>
    <p:sldLayoutId id="2147483697" r:id="rId9"/>
    <p:sldLayoutId id="2147483710" r:id="rId10"/>
    <p:sldLayoutId id="2147483709" r:id="rId11"/>
    <p:sldLayoutId id="2147483711" r:id="rId12"/>
    <p:sldLayoutId id="2147483676" r:id="rId13"/>
    <p:sldLayoutId id="2147483707" r:id="rId14"/>
    <p:sldLayoutId id="2147483687" r:id="rId15"/>
    <p:sldLayoutId id="2147483679" r:id="rId16"/>
    <p:sldLayoutId id="2147483696" r:id="rId17"/>
    <p:sldLayoutId id="2147483715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3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666900" indent="-3429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116000" indent="-216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b="0" i="0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116000" indent="-216000" algn="l" defTabSz="914400" rtl="0" eaLnBrk="1" latinLnBrk="0" hangingPunct="1">
        <a:spcBef>
          <a:spcPts val="400"/>
        </a:spcBef>
        <a:spcAft>
          <a:spcPts val="600"/>
        </a:spcAft>
        <a:buClr>
          <a:srgbClr val="F49915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116000" indent="-216000" algn="l" defTabSz="914400" rtl="0" eaLnBrk="1" latinLnBrk="0" hangingPunct="1">
        <a:spcBef>
          <a:spcPct val="20000"/>
        </a:spcBef>
        <a:buClr>
          <a:srgbClr val="F49915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uudenmaanliitto.fi/wp-content/uploads/2025/12/Ett-losningsinriktat-Nyland-%E2%80%93-Vagvisare-i-Finland-foregangare-i-Europa.pdf%23page=36" TargetMode="External"/><Relationship Id="rId5" Type="http://schemas.openxmlformats.org/officeDocument/2006/relationships/hyperlink" Target="https://uudenmaanliitto.fi/wp-content/uploads/2025/12/Ett-losningsinriktat-Nyland-%E2%80%93-Vagvisare-i-Finland-foregangare-i-Europa.pdf#page=36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C824-6882-8478-A676-BF9B3F8C5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A8F8A45-E3F5-7F08-0D67-3E00D0BEA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37437A29-9681-8004-4BAD-348CC17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1089" y="1390650"/>
            <a:ext cx="7338966" cy="3841659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F1072C-CC00-D59B-ED01-F65D29980475}"/>
              </a:ext>
            </a:extLst>
          </p:cNvPr>
          <p:cNvSpPr txBox="1"/>
          <p:nvPr/>
        </p:nvSpPr>
        <p:spPr>
          <a:xfrm rot="1262132">
            <a:off x="9699204" y="4772760"/>
            <a:ext cx="24092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FI" sz="2000" noProof="0"/>
              <a:t>Vad skulle du göra?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DE82A78-E4E6-A829-62F3-E53C9CA84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73472" y="1625691"/>
            <a:ext cx="7392837" cy="29238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Nylands framtidsskola</a:t>
            </a:r>
            <a:r>
              <a:rPr kumimoji="0" lang="sv-FI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sv-FI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FI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Unga formar framtidens Nyland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F0830C2-9C50-5538-5C9A-2640BDBBE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0454" y="-5329"/>
            <a:ext cx="2041546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EB1D931-E4E1-2B03-461E-4CACEDFEA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147" y="231001"/>
            <a:ext cx="1637431" cy="9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9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4B009A0D-BCE0-25C3-8635-EF781A799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10020421-5A94-A189-73F0-6AF72F468D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sv-FI"/>
              <a:t>I Nyland finns 26 olika kommuner. </a:t>
            </a:r>
            <a:br>
              <a:rPr lang="sv-FI"/>
            </a:br>
            <a:r>
              <a:rPr lang="sv-FI"/>
              <a:t>Nylands förbund har som uppgift att planera hur Nyland utvecklas de närmaste åren.</a:t>
            </a:r>
            <a:br>
              <a:rPr lang="sv-FI"/>
            </a:br>
            <a:r>
              <a:rPr lang="sv-FI"/>
              <a:t>Målet är att de som verkar och bor i regionen – också unga – på riktigt kan påverka hur Nyland ser ut i framtiden.</a:t>
            </a:r>
            <a:br>
              <a:rPr lang="sv-FI"/>
            </a:br>
            <a:r>
              <a:rPr lang="sv-FI"/>
              <a:t>Kom med och gör Nyland till en ännu bättre plats för unga! 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335920E-D571-B4EF-C2F2-D7B44204D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3835"/>
          <a:stretch/>
        </p:blipFill>
        <p:spPr>
          <a:xfrm>
            <a:off x="2743200" y="1837778"/>
            <a:ext cx="9032387" cy="4736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1AA88309-6D5F-EF8F-127A-BF5D556466F3}"/>
              </a:ext>
            </a:extLst>
          </p:cNvPr>
          <p:cNvSpPr txBox="1"/>
          <p:nvPr/>
        </p:nvSpPr>
        <p:spPr>
          <a:xfrm>
            <a:off x="596560" y="1322611"/>
            <a:ext cx="4537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Nylands förbund har som uppgift att planera hur Nyland utvecklas de närmaste åren.</a:t>
            </a:r>
            <a:br>
              <a:rPr lang="sv-FI" dirty="0"/>
            </a:br>
            <a:endParaRPr lang="sv-FI" dirty="0"/>
          </a:p>
          <a:p>
            <a:r>
              <a:rPr lang="sv-FI" dirty="0"/>
              <a:t>Vår mål är att de som verkar och bor i regionen – också unga – på riktigt kan påverka hur Nyland ser ut i framtiden.</a:t>
            </a:r>
          </a:p>
          <a:p>
            <a:br>
              <a:rPr lang="sv-FI" dirty="0"/>
            </a:br>
            <a:r>
              <a:rPr lang="sv-FI" dirty="0"/>
              <a:t>Kom med och ta fram idéer för ett ännu bättre Nyland för unga! </a:t>
            </a:r>
          </a:p>
          <a:p>
            <a:endParaRPr lang="fi-FI" dirty="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CAACB6DF-183E-6DDD-5680-48CB6DAF9847}"/>
              </a:ext>
            </a:extLst>
          </p:cNvPr>
          <p:cNvSpPr/>
          <p:nvPr/>
        </p:nvSpPr>
        <p:spPr>
          <a:xfrm>
            <a:off x="9349084" y="472999"/>
            <a:ext cx="1888886" cy="18888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000" rIns="0" bIns="36000" rtlCol="0" anchor="ctr">
            <a:noAutofit/>
          </a:bodyPr>
          <a:lstStyle/>
          <a:p>
            <a:pPr algn="ctr"/>
            <a:r>
              <a:rPr lang="sv-FI" sz="1400" b="1" dirty="0">
                <a:solidFill>
                  <a:schemeClr val="tx1"/>
                </a:solidFill>
              </a:rPr>
              <a:t>Det finns </a:t>
            </a:r>
            <a:br>
              <a:rPr lang="sv-FI" sz="1400" b="1" dirty="0">
                <a:solidFill>
                  <a:schemeClr val="tx1"/>
                </a:solidFill>
              </a:rPr>
            </a:br>
            <a:r>
              <a:rPr lang="sv-FI" sz="2000" b="1" dirty="0">
                <a:solidFill>
                  <a:schemeClr val="tx1"/>
                </a:solidFill>
              </a:rPr>
              <a:t>26 olika kommuner </a:t>
            </a:r>
            <a:r>
              <a:rPr lang="sv-FI" sz="1400" b="1" dirty="0">
                <a:solidFill>
                  <a:schemeClr val="tx1"/>
                </a:solidFill>
              </a:rPr>
              <a:t>i Nyland.</a:t>
            </a:r>
            <a:endParaRPr lang="sv-FI" sz="1600" b="1" dirty="0">
              <a:solidFill>
                <a:schemeClr val="tx1"/>
              </a:solidFill>
            </a:endParaRP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93E23ECB-1907-117D-C25B-EDC11AFB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60" y="472999"/>
            <a:ext cx="7664915" cy="620510"/>
          </a:xfrm>
        </p:spPr>
        <p:txBody>
          <a:bodyPr>
            <a:normAutofit fontScale="90000"/>
          </a:bodyPr>
          <a:lstStyle/>
          <a:p>
            <a:r>
              <a:rPr lang="sv-FI"/>
              <a:t>Vi bygger framtiden tillsammans!</a:t>
            </a:r>
          </a:p>
        </p:txBody>
      </p:sp>
    </p:spTree>
    <p:extLst>
      <p:ext uri="{BB962C8B-B14F-4D97-AF65-F5344CB8AC3E}">
        <p14:creationId xmlns:p14="http://schemas.microsoft.com/office/powerpoint/2010/main" val="412561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F970D6-5D38-4566-3823-CF8D5677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b="1739"/>
          <a:stretch>
            <a:fillRect/>
          </a:stretch>
        </p:blipFill>
        <p:spPr>
          <a:xfrm>
            <a:off x="1048098" y="0"/>
            <a:ext cx="1009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6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8189-50E7-8A24-DB65-5A27648D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2E8667A6-7DE9-3BC1-6864-EED10B756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17" name="Suorakulmio 16">
            <a:extLst>
              <a:ext uri="{FF2B5EF4-FFF2-40B4-BE49-F238E27FC236}">
                <a16:creationId xmlns:a16="http://schemas.microsoft.com/office/drawing/2014/main" id="{35772D98-0F3E-ED3F-C22A-52FFD358C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sv-FI" b="1">
                <a:cs typeface="Arial"/>
              </a:rPr>
              <a:t>Uppgift 1 Diskutera tillsammans: </a:t>
            </a:r>
            <a:r>
              <a:rPr lang="sv-FI"/>
              <a:t>Vad tycker du om målen ovan? Känns de rätt? Saknas något? </a:t>
            </a: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171DD5C6-CE5C-3E7E-AFDD-358782A0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2800">
                <a:ea typeface=""/>
                <a:cs typeface="Times New Roman"/>
              </a:rPr>
              <a:t>Unga i Nylands landskapsprogram</a:t>
            </a:r>
          </a:p>
        </p:txBody>
      </p:sp>
      <p:sp>
        <p:nvSpPr>
          <p:cNvPr id="22" name="Tekstin paikkamerkki 21">
            <a:extLst>
              <a:ext uri="{FF2B5EF4-FFF2-40B4-BE49-F238E27FC236}">
                <a16:creationId xmlns:a16="http://schemas.microsoft.com/office/drawing/2014/main" id="{463CC32E-A4F6-08AA-0271-DD88C0E621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7408" y="1340768"/>
            <a:ext cx="5400599" cy="44956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sv-FI" b="1"/>
              <a:t>Så skapar vi ett lyckligt Nyland för unga: </a:t>
            </a:r>
          </a:p>
          <a:p>
            <a:r>
              <a:rPr lang="sv-FI"/>
              <a:t>Vi stöder ungas välbefinnande. </a:t>
            </a:r>
          </a:p>
          <a:p>
            <a:r>
              <a:rPr lang="sv-FI"/>
              <a:t>Vi säkerställer att unga har lika möjligheter till utbildning, arbete och delaktighet.</a:t>
            </a:r>
          </a:p>
          <a:p>
            <a:r>
              <a:rPr lang="sv-FI"/>
              <a:t>Vi stärker ungas tro på framtiden. </a:t>
            </a:r>
          </a:p>
          <a:p>
            <a:r>
              <a:rPr lang="sv-FI"/>
              <a:t>Vi förebygger psykisk ohälsa och utanförskap i tid.</a:t>
            </a:r>
          </a:p>
          <a:p>
            <a:r>
              <a:rPr lang="sv-FI"/>
              <a:t>Vi gör det lättare för unga att få jobb genom samarbete mellan skolor och företag.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9040289D-2F1E-50F2-AED3-8019ABEC7734}"/>
              </a:ext>
            </a:extLst>
          </p:cNvPr>
          <p:cNvSpPr/>
          <p:nvPr/>
        </p:nvSpPr>
        <p:spPr>
          <a:xfrm>
            <a:off x="5882326" y="2202608"/>
            <a:ext cx="5844617" cy="24070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rIns="180000" rtlCol="0" anchor="ctr">
            <a:noAutofit/>
          </a:bodyPr>
          <a:lstStyle/>
          <a:p>
            <a:r>
              <a:rPr lang="sv-FI" sz="2400" b="1" dirty="0">
                <a:solidFill>
                  <a:schemeClr val="tx1"/>
                </a:solidFill>
                <a:cs typeface="Arial"/>
              </a:rPr>
              <a:t>Uppgift 1. Diskutera tillsammans: </a:t>
            </a:r>
          </a:p>
          <a:p>
            <a:endParaRPr lang="fi-FI" sz="2000" dirty="0">
              <a:solidFill>
                <a:schemeClr val="tx1"/>
              </a:solidFill>
              <a:cs typeface="Arial"/>
            </a:endParaRPr>
          </a:p>
          <a:p>
            <a:r>
              <a:rPr lang="sv-FI" sz="2000" dirty="0">
                <a:solidFill>
                  <a:schemeClr val="tx1"/>
                </a:solidFill>
                <a:cs typeface="Arial"/>
              </a:rPr>
              <a:t>Vad tycker du om dessa mål? </a:t>
            </a:r>
            <a:br>
              <a:rPr lang="sv-FI" sz="2000" dirty="0">
                <a:solidFill>
                  <a:schemeClr val="tx1"/>
                </a:solidFill>
                <a:cs typeface="Arial"/>
              </a:rPr>
            </a:br>
            <a:r>
              <a:rPr lang="sv-FI" sz="2000" dirty="0">
                <a:solidFill>
                  <a:schemeClr val="tx1"/>
                </a:solidFill>
              </a:rPr>
              <a:t>Känns de rätt? Saknas något? 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F705E6E2-63CE-C138-5D3C-0988517B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536" y="0"/>
            <a:ext cx="2387709" cy="2530971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5BCDCD63-9D03-F49B-5A12-AE1CC22D4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35" y="584462"/>
            <a:ext cx="1830691" cy="186974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B4C624A-5849-7203-BDD1-0D88F4C0CC0B}"/>
              </a:ext>
            </a:extLst>
          </p:cNvPr>
          <p:cNvSpPr txBox="1"/>
          <p:nvPr/>
        </p:nvSpPr>
        <p:spPr>
          <a:xfrm>
            <a:off x="6708740" y="4932938"/>
            <a:ext cx="493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b="1" dirty="0"/>
              <a:t>Vad är Nylands landskapsprogram?</a:t>
            </a:r>
          </a:p>
          <a:p>
            <a:r>
              <a:rPr lang="sv-FI" sz="1600" dirty="0"/>
              <a:t>Nylands landskapsprogram är en plan för hur Nyland ska utvecklas i framtiden – och hur vi når dit.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5F22FDF1-B86A-AB1C-1871-681BA28DC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2079" y="4822730"/>
            <a:ext cx="5136944" cy="12976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73077C1-7A58-8438-78CA-E9B4C67C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376">
            <a:off x="5802225" y="4981519"/>
            <a:ext cx="807079" cy="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0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738E784-46EA-96E1-68B7-F5B646936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178C633-971E-0DA5-72A3-7CAE3DF6A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6339845-CA54-047B-6FDB-62420F857C47}"/>
              </a:ext>
            </a:extLst>
          </p:cNvPr>
          <p:cNvSpPr txBox="1"/>
          <p:nvPr/>
        </p:nvSpPr>
        <p:spPr>
          <a:xfrm>
            <a:off x="550315" y="874453"/>
            <a:ext cx="5383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000" dirty="0"/>
              <a:t>Texten på föregående bild är hämtad ur landskapsprogrammet.</a:t>
            </a:r>
          </a:p>
          <a:p>
            <a:endParaRPr lang="fi-FI" sz="2000" dirty="0"/>
          </a:p>
          <a:p>
            <a:r>
              <a:rPr lang="sv-FI" sz="2000" dirty="0"/>
              <a:t>Via länken nedan kan du läsa mer om hur framtiden för unga i Nyland tas upp i landskapsprogrammet.</a:t>
            </a:r>
          </a:p>
          <a:p>
            <a:r>
              <a:rPr lang="sv-FI" sz="2000" dirty="0"/>
              <a:t>Se kapitel </a:t>
            </a:r>
            <a:r>
              <a:rPr lang="sv-FI" sz="2000" i="1" dirty="0"/>
              <a:t>3.3 Arbete och välbefinnande för unga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74E320A-F52C-C921-EFCE-5AD643FCD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9616">
            <a:off x="6855645" y="634872"/>
            <a:ext cx="4676637" cy="33047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DE7198D-2298-D5B3-A9F7-143EB8F38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800" y="4425354"/>
            <a:ext cx="1426786" cy="1426786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27FD68D1-FB52-DD08-76B1-AA38FA3CAA9F}"/>
              </a:ext>
            </a:extLst>
          </p:cNvPr>
          <p:cNvSpPr txBox="1"/>
          <p:nvPr/>
        </p:nvSpPr>
        <p:spPr>
          <a:xfrm>
            <a:off x="550316" y="3604202"/>
            <a:ext cx="6369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2000" b="1" dirty="0">
                <a:hlinkClick r:id="rId5"/>
              </a:rPr>
              <a:t>uudenmaanliitto.fi/landskapsprogrammet/unga</a:t>
            </a:r>
            <a:endParaRPr lang="sv-FI" sz="2000" b="1" dirty="0">
              <a:hlinkClick r:id="rId6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8525953-5392-8C6B-A45E-33A5F8338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48" y="3764481"/>
            <a:ext cx="1542517" cy="219037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9D33D1F-FE12-BF9F-3BB4-DE6CB216B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1887">
            <a:off x="7941661" y="4699393"/>
            <a:ext cx="1864405" cy="181593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163186F-CE44-F976-9387-25A58EBDE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59" y="4425354"/>
            <a:ext cx="1540048" cy="12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B33FB99-F89A-9022-0D58-E3E90D8D5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D80D50E-4B7A-2246-B12B-A241923BE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156660" y="149140"/>
            <a:ext cx="11878678" cy="655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72D4A059-1FD9-F0E3-AF8C-74D9DBD6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06" y="2833829"/>
            <a:ext cx="1540048" cy="1250519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91A0175-AAC4-CFEF-A03C-52BF674C9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55" y="591041"/>
            <a:ext cx="2518995" cy="1936268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435DAD92-C072-879D-9251-AF820D8CDE15}"/>
              </a:ext>
            </a:extLst>
          </p:cNvPr>
          <p:cNvSpPr/>
          <p:nvPr/>
        </p:nvSpPr>
        <p:spPr>
          <a:xfrm>
            <a:off x="714765" y="656161"/>
            <a:ext cx="6607085" cy="4458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rIns="180000" rtlCol="0" anchor="ctr">
            <a:noAutofit/>
          </a:bodyPr>
          <a:lstStyle/>
          <a:p>
            <a:r>
              <a:rPr lang="sv-FI" sz="2800" b="1" dirty="0">
                <a:solidFill>
                  <a:schemeClr val="tx1"/>
                </a:solidFill>
              </a:rPr>
              <a:t>Uppgift 2. Brainstorming:</a:t>
            </a:r>
          </a:p>
          <a:p>
            <a:br>
              <a:rPr lang="sv-FI" sz="2400" dirty="0">
                <a:solidFill>
                  <a:schemeClr val="tx1"/>
                </a:solidFill>
              </a:rPr>
            </a:br>
            <a:r>
              <a:rPr lang="sv-FI" sz="2400" dirty="0">
                <a:solidFill>
                  <a:schemeClr val="tx1"/>
                </a:solidFill>
              </a:rPr>
              <a:t>Hur kan vi göra Nyland till en bättre plats för unga? Vad skulle du göra? Vad behöver förändras eller hända för att din idé ska kunna bli verklighet?</a:t>
            </a:r>
          </a:p>
          <a:p>
            <a:br>
              <a:rPr lang="sv-FI" sz="2400" dirty="0">
                <a:solidFill>
                  <a:schemeClr val="tx1"/>
                </a:solidFill>
              </a:rPr>
            </a:br>
            <a:r>
              <a:rPr lang="sv-FI" sz="2400" dirty="0">
                <a:solidFill>
                  <a:schemeClr val="tx1"/>
                </a:solidFill>
              </a:rPr>
              <a:t>Presentera din idé som en serie eller i textform. Använd färdiga mallar och pennor. </a:t>
            </a:r>
          </a:p>
          <a:p>
            <a:r>
              <a:rPr lang="sv-FI" sz="2400" dirty="0">
                <a:solidFill>
                  <a:schemeClr val="tx1"/>
                </a:solidFill>
              </a:rPr>
              <a:t>Uppgiften görs för hand.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8E732B8-75E0-87AB-0BB9-D29A3EAD9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477">
            <a:off x="6693906" y="3730464"/>
            <a:ext cx="2932007" cy="270331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7233FA3-B179-5CDB-F754-3918764AF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479" y="4442639"/>
            <a:ext cx="1864405" cy="181593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56CF7CB-21F4-2EB5-4B81-16001AE3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525">
            <a:off x="7744633" y="2141757"/>
            <a:ext cx="1540049" cy="148768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24FF41A0-E557-F784-F339-59EB2AF8F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27" y="527437"/>
            <a:ext cx="917058" cy="13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197B8A-AECD-5257-A03A-36CD60B09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2" b="7265"/>
          <a:stretch>
            <a:fillRect/>
          </a:stretch>
        </p:blipFill>
        <p:spPr>
          <a:xfrm>
            <a:off x="0" y="5328"/>
            <a:ext cx="12191999" cy="6858001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2C655BDB-866E-4062-420B-274AD7A80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26516" y="1162259"/>
            <a:ext cx="7338966" cy="4533481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031E10-E694-D150-50EE-780F104922E3}"/>
              </a:ext>
            </a:extLst>
          </p:cNvPr>
          <p:cNvSpPr txBox="1"/>
          <p:nvPr/>
        </p:nvSpPr>
        <p:spPr>
          <a:xfrm>
            <a:off x="3048000" y="1985534"/>
            <a:ext cx="6096000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FI" sz="3200" b="1" noProof="0"/>
              <a:t>Tack för att du är med och utvecklar Nyland!</a:t>
            </a:r>
            <a:br>
              <a:rPr lang="sv-FI" sz="3200" b="1" noProof="0"/>
            </a:br>
            <a:br>
              <a:rPr lang="sv-FI" sz="3200" b="1" noProof="0"/>
            </a:br>
            <a:r>
              <a:rPr lang="sv-FI" sz="2000" noProof="0"/>
              <a:t>Skicka in era idéer till Nylands förbund, så kan de föras vidare till landskapsstyrelsen och tas med i beredningen av nästa landskapsprogram.</a:t>
            </a:r>
          </a:p>
          <a:p>
            <a:pPr algn="ctr"/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9137F72-F1F3-4532-3824-F28279B6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0454" y="0"/>
            <a:ext cx="2041546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244BD22-96A3-5C9F-4618-C4A53626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-32084"/>
            <a:ext cx="3205115" cy="1491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9C97A0F-0023-C7AB-C174-C5B5EDA1F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20" y="224701"/>
            <a:ext cx="2456272" cy="97834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BD548FD-9769-4F82-8D60-5003F561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3147" y="231001"/>
            <a:ext cx="1637431" cy="9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73544"/>
      </p:ext>
    </p:extLst>
  </p:cSld>
  <p:clrMapOvr>
    <a:masterClrMapping/>
  </p:clrMapOvr>
</p:sld>
</file>

<file path=ppt/theme/theme1.xml><?xml version="1.0" encoding="utf-8"?>
<a:theme xmlns:a="http://schemas.openxmlformats.org/drawingml/2006/main" name="Uudenmaan liitto">
  <a:themeElements>
    <a:clrScheme name="Uusimaa-päivä">
      <a:dk1>
        <a:srgbClr val="3F3F3F"/>
      </a:dk1>
      <a:lt1>
        <a:sysClr val="window" lastClr="FFFFFF"/>
      </a:lt1>
      <a:dk2>
        <a:srgbClr val="3F3F3F"/>
      </a:dk2>
      <a:lt2>
        <a:srgbClr val="EBEBEB"/>
      </a:lt2>
      <a:accent1>
        <a:srgbClr val="F08482"/>
      </a:accent1>
      <a:accent2>
        <a:srgbClr val="4C67A7"/>
      </a:accent2>
      <a:accent3>
        <a:srgbClr val="A7D5C2"/>
      </a:accent3>
      <a:accent4>
        <a:srgbClr val="FFDB7C"/>
      </a:accent4>
      <a:accent5>
        <a:srgbClr val="BCBDE0"/>
      </a:accent5>
      <a:accent6>
        <a:srgbClr val="153557"/>
      </a:accent6>
      <a:hlink>
        <a:srgbClr val="0454A4"/>
      </a:hlink>
      <a:folHlink>
        <a:srgbClr val="0454A4"/>
      </a:folHlink>
    </a:clrScheme>
    <a:fontScheme name="Mukautettu 1">
      <a:majorFont>
        <a:latin typeface="Titillium Web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EBEB"/>
        </a:solidFill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udenmaan liiton powerpoint-pohja" id="{291CD5B9-6632-4088-AA3D-7A9549AEC165}" vid="{0F259EC8-D49B-4061-8996-0BDD2EBD4C4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cbc28e-a730-4530-a5f1-36409625fbb8" xsi:nil="true"/>
    <lcf76f155ced4ddcb4097134ff3c332f xmlns="51951d87-a347-4953-9a3f-2f4236dbea5c">
      <Terms xmlns="http://schemas.microsoft.com/office/infopath/2007/PartnerControls"/>
    </lcf76f155ced4ddcb4097134ff3c332f>
    <_ip_UnifiedCompliancePolicyUIAction xmlns="http://schemas.microsoft.com/sharepoint/v3" xsi:nil="true"/>
    <_Version xmlns="http://schemas.microsoft.com/sharepoint/v3/fields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D100B1D06CE641B45757F9D3396E0C" ma:contentTypeVersion="21" ma:contentTypeDescription="Luo uusi asiakirja." ma:contentTypeScope="" ma:versionID="27ce6237d205166a26266dfba752eec3">
  <xsd:schema xmlns:xsd="http://www.w3.org/2001/XMLSchema" xmlns:xs="http://www.w3.org/2001/XMLSchema" xmlns:p="http://schemas.microsoft.com/office/2006/metadata/properties" xmlns:ns1="http://schemas.microsoft.com/sharepoint/v3" xmlns:ns2="51951d87-a347-4953-9a3f-2f4236dbea5c" xmlns:ns3="6da3dc28-867d-4cf4-8f47-8cb8d5fd1e61" xmlns:ns4="80cbc28e-a730-4530-a5f1-36409625fbb8" xmlns:ns5="http://schemas.microsoft.com/sharepoint/v3/fields" targetNamespace="http://schemas.microsoft.com/office/2006/metadata/properties" ma:root="true" ma:fieldsID="7b6aa70ab9b84341c83da49c90774427" ns1:_="" ns2:_="" ns3:_="" ns4:_="" ns5:_="">
    <xsd:import namespace="http://schemas.microsoft.com/sharepoint/v3"/>
    <xsd:import namespace="51951d87-a347-4953-9a3f-2f4236dbea5c"/>
    <xsd:import namespace="6da3dc28-867d-4cf4-8f47-8cb8d5fd1e61"/>
    <xsd:import namespace="80cbc28e-a730-4530-a5f1-36409625fbb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5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51d87-a347-4953-9a3f-2f4236dbe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826b2878-648f-44aa-8879-7706ae14c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3dc28-867d-4cf4-8f47-8cb8d5fd1e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bc28e-a730-4530-a5f1-36409625f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6446779-bdb7-4185-9a73-27e5fb626a95}" ma:internalName="TaxCatchAll" ma:showField="CatchAllData" ma:web="6da3dc28-867d-4cf4-8f47-8cb8d5fd1e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7" nillable="true" ma:displayName="Versio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257058-6406-4C02-B818-D062749AA3C4}">
  <ds:schemaRefs>
    <ds:schemaRef ds:uri="http://schemas.microsoft.com/office/2006/documentManagement/types"/>
    <ds:schemaRef ds:uri="http://purl.org/dc/terms/"/>
    <ds:schemaRef ds:uri="6da3dc28-867d-4cf4-8f47-8cb8d5fd1e61"/>
    <ds:schemaRef ds:uri="http://schemas.microsoft.com/office/2006/metadata/properties"/>
    <ds:schemaRef ds:uri="51951d87-a347-4953-9a3f-2f4236dbea5c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schemas.microsoft.com/sharepoint/v3/fields"/>
    <ds:schemaRef ds:uri="80cbc28e-a730-4530-a5f1-36409625fbb8"/>
  </ds:schemaRefs>
</ds:datastoreItem>
</file>

<file path=customXml/itemProps2.xml><?xml version="1.0" encoding="utf-8"?>
<ds:datastoreItem xmlns:ds="http://schemas.openxmlformats.org/officeDocument/2006/customXml" ds:itemID="{069CE3A5-FED7-4B48-A80D-06EA86461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951d87-a347-4953-9a3f-2f4236dbea5c"/>
    <ds:schemaRef ds:uri="6da3dc28-867d-4cf4-8f47-8cb8d5fd1e61"/>
    <ds:schemaRef ds:uri="80cbc28e-a730-4530-a5f1-36409625fbb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4B00EC-D61C-4D6E-85E7-9197CABEE81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deabf73-9718-4dc4-96f6-638e2fb920ae}" enabled="0" method="" siteId="{3deabf73-9718-4dc4-96f6-638e2fb920a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Uudenmaan liiton powerpoint-pohja</Template>
  <TotalTime>24</TotalTime>
  <Words>410</Words>
  <Application>Microsoft Office PowerPoint</Application>
  <PresentationFormat>Laajakuva</PresentationFormat>
  <Paragraphs>32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Titillium Web</vt:lpstr>
      <vt:lpstr>Source Sans Pro</vt:lpstr>
      <vt:lpstr>Calibri</vt:lpstr>
      <vt:lpstr>Uudenmaan liitto</vt:lpstr>
      <vt:lpstr> Nylands framtidsskola  Unga formar framtidens Nyland</vt:lpstr>
      <vt:lpstr>Vi bygger framtiden tillsammans!</vt:lpstr>
      <vt:lpstr>PowerPoint-esitys</vt:lpstr>
      <vt:lpstr>Unga i Nylands landskapsprogram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Nylands framtidsskola </dc:title>
  <dc:creator>Uudenmaan liitto</dc:creator>
  <cp:lastModifiedBy>Anni Levonen</cp:lastModifiedBy>
  <cp:revision>4</cp:revision>
  <dcterms:created xsi:type="dcterms:W3CDTF">2024-03-14T07:42:08Z</dcterms:created>
  <dcterms:modified xsi:type="dcterms:W3CDTF">2026-04-29T12:15:54Z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0x0101008AD100B1D06CE641B45757F9D3396E0C</vt:lpwstr>
  </property>
  <property fmtid="{D5CDD505-2E9C-101B-9397-08002B2CF9AE}" pid="3" name="MediaServiceImageTags">
    <vt:lpwstr/>
  </property>
</Properties>
</file>